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12192000"/>
  <p:notesSz cx="6858000" cy="9144000"/>
  <p:embeddedFontLst>
    <p:embeddedFont>
      <p:font typeface="Jacques Francois Shadow"/>
      <p:regular r:id="rId24"/>
    </p:embeddedFont>
    <p:embeddedFont>
      <p:font typeface="Architects Daughter"/>
      <p:regular r:id="rId25"/>
    </p:embeddedFont>
    <p:embeddedFont>
      <p:font typeface="Roboto"/>
      <p:regular r:id="rId26"/>
      <p:bold r:id="rId27"/>
      <p:italic r:id="rId28"/>
      <p:boldItalic r:id="rId29"/>
    </p:embeddedFont>
    <p:embeddedFont>
      <p:font typeface="Corben"/>
      <p:bold r:id="rId30"/>
    </p:embeddedFont>
    <p:embeddedFont>
      <p:font typeface="Bodoni"/>
      <p:bold r:id="rId31"/>
      <p:boldItalic r:id="rId32"/>
    </p:embeddedFont>
    <p:embeddedFont>
      <p:font typeface="Erica One"/>
      <p:regular r:id="rId33"/>
    </p:embeddedFont>
    <p:embeddedFont>
      <p:font typeface="Bell M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24">
          <p15:clr>
            <a:srgbClr val="A4A3A4"/>
          </p15:clr>
        </p15:guide>
        <p15:guide id="2" pos="3840">
          <p15:clr>
            <a:srgbClr val="A4A3A4"/>
          </p15:clr>
        </p15:guide>
      </p15:sldGuideLst>
    </p:ext>
    <p:ext uri="http://customooxmlschemas.google.com/">
      <go:slidesCustomData xmlns:go="http://customooxmlschemas.google.com/" r:id="rId38" roundtripDataSignature="AMtx7mgzchDFpW7PJ7B/OP+0KxBETVnq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24"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JacquesFrancoisShadow-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font" Target="fonts/ArchitectsDaughter-regular.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odoni-bold.fntdata"/><Relationship Id="rId30" Type="http://schemas.openxmlformats.org/officeDocument/2006/relationships/font" Target="fonts/Corben-bold.fntdata"/><Relationship Id="rId11" Type="http://schemas.openxmlformats.org/officeDocument/2006/relationships/slide" Target="slides/slide4.xml"/><Relationship Id="rId33" Type="http://schemas.openxmlformats.org/officeDocument/2006/relationships/font" Target="fonts/EricaOne-regular.fntdata"/><Relationship Id="rId10" Type="http://schemas.openxmlformats.org/officeDocument/2006/relationships/slide" Target="slides/slide3.xml"/><Relationship Id="rId32" Type="http://schemas.openxmlformats.org/officeDocument/2006/relationships/font" Target="fonts/Bodoni-boldItalic.fntdata"/><Relationship Id="rId13" Type="http://schemas.openxmlformats.org/officeDocument/2006/relationships/slide" Target="slides/slide6.xml"/><Relationship Id="rId35" Type="http://schemas.openxmlformats.org/officeDocument/2006/relationships/font" Target="fonts/BellMT-bold.fntdata"/><Relationship Id="rId12" Type="http://schemas.openxmlformats.org/officeDocument/2006/relationships/slide" Target="slides/slide5.xml"/><Relationship Id="rId34" Type="http://schemas.openxmlformats.org/officeDocument/2006/relationships/font" Target="fonts/BellMT-regular.fntdata"/><Relationship Id="rId15" Type="http://schemas.openxmlformats.org/officeDocument/2006/relationships/slide" Target="slides/slide8.xml"/><Relationship Id="rId37" Type="http://schemas.openxmlformats.org/officeDocument/2006/relationships/font" Target="fonts/BellMT-boldItalic.fntdata"/><Relationship Id="rId14" Type="http://schemas.openxmlformats.org/officeDocument/2006/relationships/slide" Target="slides/slide7.xml"/><Relationship Id="rId36" Type="http://schemas.openxmlformats.org/officeDocument/2006/relationships/font" Target="fonts/BellMT-italic.fntdata"/><Relationship Id="rId17" Type="http://schemas.openxmlformats.org/officeDocument/2006/relationships/slide" Target="slides/slide10.xml"/><Relationship Id="rId16" Type="http://schemas.openxmlformats.org/officeDocument/2006/relationships/slide" Target="slides/slide9.xml"/><Relationship Id="rId38" Type="http://customschemas.google.com/relationships/presentationmetadata" Target="meta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lide layout">
  <p:cSld name="1_Cover slide layout">
    <p:bg>
      <p:bgPr>
        <a:blipFill>
          <a:blip r:embed="rId2">
            <a:alphaModFix/>
          </a:blip>
          <a:stretch>
            <a:fillRect/>
          </a:stretch>
        </a:blipFill>
      </p:bgPr>
    </p:bg>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bg>
      <p:bgPr>
        <a:solidFill>
          <a:schemeClr val="accent1"/>
        </a:solidFill>
      </p:bgPr>
    </p:bg>
    <p:spTree>
      <p:nvGrpSpPr>
        <p:cNvPr id="119" name="Shape 119"/>
        <p:cNvGrpSpPr/>
        <p:nvPr/>
      </p:nvGrpSpPr>
      <p:grpSpPr>
        <a:xfrm>
          <a:off x="0" y="0"/>
          <a:ext cx="0" cy="0"/>
          <a:chOff x="0" y="0"/>
          <a:chExt cx="0" cy="0"/>
        </a:xfrm>
      </p:grpSpPr>
      <p:sp>
        <p:nvSpPr>
          <p:cNvPr id="120" name="Google Shape;120;p2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2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Google Shape;123;p2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Google Shape;124;p2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125" name="Shape 12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126" name="Shape 12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127" name="Shape 12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128" name="Shape 128"/>
        <p:cNvGrpSpPr/>
        <p:nvPr/>
      </p:nvGrpSpPr>
      <p:grpSpPr>
        <a:xfrm>
          <a:off x="0" y="0"/>
          <a:ext cx="0" cy="0"/>
          <a:chOff x="0" y="0"/>
          <a:chExt cx="0" cy="0"/>
        </a:xfrm>
      </p:grpSpPr>
      <p:grpSp>
        <p:nvGrpSpPr>
          <p:cNvPr id="129" name="Google Shape;129;p34"/>
          <p:cNvGrpSpPr/>
          <p:nvPr/>
        </p:nvGrpSpPr>
        <p:grpSpPr>
          <a:xfrm>
            <a:off x="1213538" y="2960016"/>
            <a:ext cx="4348277" cy="3060805"/>
            <a:chOff x="1102808" y="1419517"/>
            <a:chExt cx="5383089" cy="3796702"/>
          </a:xfrm>
        </p:grpSpPr>
        <p:grpSp>
          <p:nvGrpSpPr>
            <p:cNvPr id="130" name="Google Shape;130;p34"/>
            <p:cNvGrpSpPr/>
            <p:nvPr/>
          </p:nvGrpSpPr>
          <p:grpSpPr>
            <a:xfrm>
              <a:off x="3564744" y="2898363"/>
              <a:ext cx="188449" cy="1471350"/>
              <a:chOff x="10641180" y="438150"/>
              <a:chExt cx="247650" cy="1828800"/>
            </a:xfrm>
          </p:grpSpPr>
          <p:sp>
            <p:nvSpPr>
              <p:cNvPr id="131" name="Google Shape;131;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34"/>
              <p:cNvSpPr/>
              <p:nvPr/>
            </p:nvSpPr>
            <p:spPr>
              <a:xfrm>
                <a:off x="10641180" y="1044532"/>
                <a:ext cx="247650" cy="97017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3" name="Google Shape;133;p34"/>
            <p:cNvGrpSpPr/>
            <p:nvPr/>
          </p:nvGrpSpPr>
          <p:grpSpPr>
            <a:xfrm>
              <a:off x="1537138" y="3468044"/>
              <a:ext cx="188449" cy="1391622"/>
              <a:chOff x="10641180" y="-97372"/>
              <a:chExt cx="247650" cy="1828800"/>
            </a:xfrm>
          </p:grpSpPr>
          <p:sp>
            <p:nvSpPr>
              <p:cNvPr id="134" name="Google Shape;134;p34"/>
              <p:cNvSpPr/>
              <p:nvPr/>
            </p:nvSpPr>
            <p:spPr>
              <a:xfrm>
                <a:off x="10751289" y="-97372"/>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34"/>
              <p:cNvSpPr/>
              <p:nvPr/>
            </p:nvSpPr>
            <p:spPr>
              <a:xfrm>
                <a:off x="10641180" y="509010"/>
                <a:ext cx="247650" cy="7598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6" name="Google Shape;136;p34"/>
            <p:cNvGrpSpPr/>
            <p:nvPr/>
          </p:nvGrpSpPr>
          <p:grpSpPr>
            <a:xfrm>
              <a:off x="4244956" y="2379454"/>
              <a:ext cx="188449" cy="1600365"/>
              <a:chOff x="10641180" y="362514"/>
              <a:chExt cx="247650" cy="1989158"/>
            </a:xfrm>
          </p:grpSpPr>
          <p:sp>
            <p:nvSpPr>
              <p:cNvPr id="137" name="Google Shape;137;p34"/>
              <p:cNvSpPr/>
              <p:nvPr/>
            </p:nvSpPr>
            <p:spPr>
              <a:xfrm>
                <a:off x="10751289" y="362514"/>
                <a:ext cx="27432" cy="1989158"/>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34"/>
              <p:cNvSpPr/>
              <p:nvPr/>
            </p:nvSpPr>
            <p:spPr>
              <a:xfrm>
                <a:off x="10641180" y="494815"/>
                <a:ext cx="247650" cy="1611559"/>
              </a:xfrm>
              <a:prstGeom prst="roundRect">
                <a:avLst>
                  <a:gd fmla="val 46154"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9" name="Google Shape;139;p34"/>
            <p:cNvGrpSpPr/>
            <p:nvPr/>
          </p:nvGrpSpPr>
          <p:grpSpPr>
            <a:xfrm>
              <a:off x="4916748" y="1757491"/>
              <a:ext cx="188449" cy="1600365"/>
              <a:chOff x="10641180" y="362514"/>
              <a:chExt cx="247650" cy="1989158"/>
            </a:xfrm>
          </p:grpSpPr>
          <p:sp>
            <p:nvSpPr>
              <p:cNvPr id="140" name="Google Shape;140;p34"/>
              <p:cNvSpPr/>
              <p:nvPr/>
            </p:nvSpPr>
            <p:spPr>
              <a:xfrm>
                <a:off x="10751289" y="362514"/>
                <a:ext cx="27432" cy="1989158"/>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34"/>
              <p:cNvSpPr/>
              <p:nvPr/>
            </p:nvSpPr>
            <p:spPr>
              <a:xfrm>
                <a:off x="10641180" y="820641"/>
                <a:ext cx="247650" cy="959907"/>
              </a:xfrm>
              <a:prstGeom prst="roundRect">
                <a:avLst>
                  <a:gd fmla="val 46154"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2" name="Google Shape;142;p34"/>
            <p:cNvGrpSpPr/>
            <p:nvPr/>
          </p:nvGrpSpPr>
          <p:grpSpPr>
            <a:xfrm>
              <a:off x="1976173" y="3527844"/>
              <a:ext cx="188449" cy="834973"/>
              <a:chOff x="10641180" y="500718"/>
              <a:chExt cx="247650" cy="1097280"/>
            </a:xfrm>
          </p:grpSpPr>
          <p:sp>
            <p:nvSpPr>
              <p:cNvPr id="143" name="Google Shape;143;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34"/>
              <p:cNvSpPr/>
              <p:nvPr/>
            </p:nvSpPr>
            <p:spPr>
              <a:xfrm>
                <a:off x="10641180" y="741341"/>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5" name="Google Shape;145;p34"/>
            <p:cNvGrpSpPr/>
            <p:nvPr/>
          </p:nvGrpSpPr>
          <p:grpSpPr>
            <a:xfrm>
              <a:off x="2673093" y="3824597"/>
              <a:ext cx="188449" cy="1391622"/>
              <a:chOff x="10630391" y="1182550"/>
              <a:chExt cx="247650" cy="1828800"/>
            </a:xfrm>
          </p:grpSpPr>
          <p:sp>
            <p:nvSpPr>
              <p:cNvPr id="146" name="Google Shape;146;p34"/>
              <p:cNvSpPr/>
              <p:nvPr/>
            </p:nvSpPr>
            <p:spPr>
              <a:xfrm>
                <a:off x="10722133" y="11825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34"/>
              <p:cNvSpPr/>
              <p:nvPr/>
            </p:nvSpPr>
            <p:spPr>
              <a:xfrm>
                <a:off x="10630391" y="1455616"/>
                <a:ext cx="247650" cy="724247"/>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8" name="Google Shape;148;p34"/>
            <p:cNvGrpSpPr/>
            <p:nvPr/>
          </p:nvGrpSpPr>
          <p:grpSpPr>
            <a:xfrm>
              <a:off x="4916748" y="1881571"/>
              <a:ext cx="188449" cy="1391622"/>
              <a:chOff x="10662618" y="438150"/>
              <a:chExt cx="247650" cy="1828800"/>
            </a:xfrm>
          </p:grpSpPr>
          <p:sp>
            <p:nvSpPr>
              <p:cNvPr id="149" name="Google Shape;149;p34"/>
              <p:cNvSpPr/>
              <p:nvPr/>
            </p:nvSpPr>
            <p:spPr>
              <a:xfrm>
                <a:off x="10772727"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34"/>
              <p:cNvSpPr/>
              <p:nvPr/>
            </p:nvSpPr>
            <p:spPr>
              <a:xfrm>
                <a:off x="10662618" y="736515"/>
                <a:ext cx="247650" cy="1014902"/>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1" name="Google Shape;151;p34"/>
            <p:cNvGrpSpPr/>
            <p:nvPr/>
          </p:nvGrpSpPr>
          <p:grpSpPr>
            <a:xfrm>
              <a:off x="4469241" y="2121847"/>
              <a:ext cx="188449" cy="834973"/>
              <a:chOff x="10641180" y="500718"/>
              <a:chExt cx="247650" cy="1097280"/>
            </a:xfrm>
          </p:grpSpPr>
          <p:sp>
            <p:nvSpPr>
              <p:cNvPr id="152" name="Google Shape;152;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34"/>
              <p:cNvSpPr/>
              <p:nvPr/>
            </p:nvSpPr>
            <p:spPr>
              <a:xfrm>
                <a:off x="10641180" y="741341"/>
                <a:ext cx="247650" cy="389377"/>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4" name="Google Shape;154;p34"/>
            <p:cNvGrpSpPr/>
            <p:nvPr/>
          </p:nvGrpSpPr>
          <p:grpSpPr>
            <a:xfrm>
              <a:off x="4685783" y="2027235"/>
              <a:ext cx="188449" cy="1391622"/>
              <a:chOff x="10641180" y="438150"/>
              <a:chExt cx="247650" cy="1828800"/>
            </a:xfrm>
          </p:grpSpPr>
          <p:sp>
            <p:nvSpPr>
              <p:cNvPr id="155" name="Google Shape;155;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34"/>
              <p:cNvSpPr/>
              <p:nvPr/>
            </p:nvSpPr>
            <p:spPr>
              <a:xfrm>
                <a:off x="10641180" y="1044532"/>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57" name="Google Shape;157;p34"/>
            <p:cNvGrpSpPr/>
            <p:nvPr/>
          </p:nvGrpSpPr>
          <p:grpSpPr>
            <a:xfrm>
              <a:off x="2217350" y="3528766"/>
              <a:ext cx="188449" cy="1391622"/>
              <a:chOff x="10653055" y="438150"/>
              <a:chExt cx="247650" cy="1828800"/>
            </a:xfrm>
          </p:grpSpPr>
          <p:sp>
            <p:nvSpPr>
              <p:cNvPr id="158" name="Google Shape;158;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34"/>
              <p:cNvSpPr/>
              <p:nvPr/>
            </p:nvSpPr>
            <p:spPr>
              <a:xfrm>
                <a:off x="10653055" y="682991"/>
                <a:ext cx="247650" cy="1056674"/>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0" name="Google Shape;160;p34"/>
            <p:cNvGrpSpPr/>
            <p:nvPr/>
          </p:nvGrpSpPr>
          <p:grpSpPr>
            <a:xfrm>
              <a:off x="2440455" y="3979819"/>
              <a:ext cx="188449" cy="834973"/>
              <a:chOff x="10641180" y="500718"/>
              <a:chExt cx="247650" cy="1097280"/>
            </a:xfrm>
          </p:grpSpPr>
          <p:sp>
            <p:nvSpPr>
              <p:cNvPr id="161" name="Google Shape;161;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34"/>
              <p:cNvSpPr/>
              <p:nvPr/>
            </p:nvSpPr>
            <p:spPr>
              <a:xfrm>
                <a:off x="10641180" y="741341"/>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3" name="Google Shape;163;p34"/>
            <p:cNvGrpSpPr/>
            <p:nvPr/>
          </p:nvGrpSpPr>
          <p:grpSpPr>
            <a:xfrm>
              <a:off x="1317620" y="3801808"/>
              <a:ext cx="188449" cy="834973"/>
              <a:chOff x="10641180" y="278676"/>
              <a:chExt cx="247650" cy="1097280"/>
            </a:xfrm>
          </p:grpSpPr>
          <p:sp>
            <p:nvSpPr>
              <p:cNvPr id="164" name="Google Shape;164;p34"/>
              <p:cNvSpPr/>
              <p:nvPr/>
            </p:nvSpPr>
            <p:spPr>
              <a:xfrm>
                <a:off x="10751289" y="278676"/>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 name="Google Shape;165;p34"/>
              <p:cNvSpPr/>
              <p:nvPr/>
            </p:nvSpPr>
            <p:spPr>
              <a:xfrm>
                <a:off x="10641180" y="519299"/>
                <a:ext cx="247650" cy="616036"/>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6" name="Google Shape;166;p34"/>
            <p:cNvGrpSpPr/>
            <p:nvPr/>
          </p:nvGrpSpPr>
          <p:grpSpPr>
            <a:xfrm>
              <a:off x="1102808" y="4055614"/>
              <a:ext cx="188449" cy="834973"/>
              <a:chOff x="10641180" y="278676"/>
              <a:chExt cx="247650" cy="1097280"/>
            </a:xfrm>
          </p:grpSpPr>
          <p:sp>
            <p:nvSpPr>
              <p:cNvPr id="167" name="Google Shape;167;p34"/>
              <p:cNvSpPr/>
              <p:nvPr/>
            </p:nvSpPr>
            <p:spPr>
              <a:xfrm>
                <a:off x="10751289" y="278676"/>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34"/>
              <p:cNvSpPr/>
              <p:nvPr/>
            </p:nvSpPr>
            <p:spPr>
              <a:xfrm>
                <a:off x="10641180" y="357773"/>
                <a:ext cx="247650" cy="616036"/>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69" name="Google Shape;169;p34"/>
            <p:cNvGrpSpPr/>
            <p:nvPr/>
          </p:nvGrpSpPr>
          <p:grpSpPr>
            <a:xfrm>
              <a:off x="6297448" y="1419517"/>
              <a:ext cx="188449" cy="834973"/>
              <a:chOff x="10641180" y="605206"/>
              <a:chExt cx="247650" cy="1097280"/>
            </a:xfrm>
          </p:grpSpPr>
          <p:sp>
            <p:nvSpPr>
              <p:cNvPr id="170" name="Google Shape;170;p34"/>
              <p:cNvSpPr/>
              <p:nvPr/>
            </p:nvSpPr>
            <p:spPr>
              <a:xfrm>
                <a:off x="10751289" y="605206"/>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34"/>
              <p:cNvSpPr/>
              <p:nvPr/>
            </p:nvSpPr>
            <p:spPr>
              <a:xfrm>
                <a:off x="10641180" y="684304"/>
                <a:ext cx="247650" cy="616036"/>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2" name="Google Shape;172;p34"/>
            <p:cNvGrpSpPr/>
            <p:nvPr/>
          </p:nvGrpSpPr>
          <p:grpSpPr>
            <a:xfrm>
              <a:off x="5615340" y="1500297"/>
              <a:ext cx="188449" cy="1471350"/>
              <a:chOff x="10641180" y="438150"/>
              <a:chExt cx="247650" cy="1828800"/>
            </a:xfrm>
          </p:grpSpPr>
          <p:sp>
            <p:nvSpPr>
              <p:cNvPr id="173" name="Google Shape;173;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34"/>
              <p:cNvSpPr/>
              <p:nvPr/>
            </p:nvSpPr>
            <p:spPr>
              <a:xfrm>
                <a:off x="10641180" y="1044533"/>
                <a:ext cx="247650" cy="575236"/>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5" name="Google Shape;175;p34"/>
            <p:cNvGrpSpPr/>
            <p:nvPr/>
          </p:nvGrpSpPr>
          <p:grpSpPr>
            <a:xfrm>
              <a:off x="5378386" y="1777351"/>
              <a:ext cx="188449" cy="834973"/>
              <a:chOff x="10641180" y="500718"/>
              <a:chExt cx="247650" cy="1097280"/>
            </a:xfrm>
          </p:grpSpPr>
          <p:sp>
            <p:nvSpPr>
              <p:cNvPr id="176" name="Google Shape;176;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34"/>
              <p:cNvSpPr/>
              <p:nvPr/>
            </p:nvSpPr>
            <p:spPr>
              <a:xfrm>
                <a:off x="10641180" y="579815"/>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8" name="Google Shape;178;p34"/>
            <p:cNvGrpSpPr/>
            <p:nvPr/>
          </p:nvGrpSpPr>
          <p:grpSpPr>
            <a:xfrm>
              <a:off x="5836292" y="1859500"/>
              <a:ext cx="188449" cy="834973"/>
              <a:chOff x="10641180" y="500718"/>
              <a:chExt cx="247650" cy="1097280"/>
            </a:xfrm>
          </p:grpSpPr>
          <p:sp>
            <p:nvSpPr>
              <p:cNvPr id="179" name="Google Shape;179;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34"/>
              <p:cNvSpPr/>
              <p:nvPr/>
            </p:nvSpPr>
            <p:spPr>
              <a:xfrm>
                <a:off x="10641180" y="579815"/>
                <a:ext cx="247650" cy="698171"/>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1" name="Google Shape;181;p34"/>
            <p:cNvGrpSpPr/>
            <p:nvPr/>
          </p:nvGrpSpPr>
          <p:grpSpPr>
            <a:xfrm>
              <a:off x="5161382" y="1476120"/>
              <a:ext cx="188449" cy="1391622"/>
              <a:chOff x="10641180" y="438150"/>
              <a:chExt cx="247650" cy="1828800"/>
            </a:xfrm>
          </p:grpSpPr>
          <p:sp>
            <p:nvSpPr>
              <p:cNvPr id="182" name="Google Shape;182;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34"/>
              <p:cNvSpPr/>
              <p:nvPr/>
            </p:nvSpPr>
            <p:spPr>
              <a:xfrm>
                <a:off x="10641180" y="1044532"/>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4" name="Google Shape;184;p34"/>
            <p:cNvGrpSpPr/>
            <p:nvPr/>
          </p:nvGrpSpPr>
          <p:grpSpPr>
            <a:xfrm>
              <a:off x="1758760" y="3523581"/>
              <a:ext cx="188449" cy="1391622"/>
              <a:chOff x="10641180" y="438150"/>
              <a:chExt cx="247650" cy="1828800"/>
            </a:xfrm>
          </p:grpSpPr>
          <p:sp>
            <p:nvSpPr>
              <p:cNvPr id="185" name="Google Shape;185;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34"/>
              <p:cNvSpPr/>
              <p:nvPr/>
            </p:nvSpPr>
            <p:spPr>
              <a:xfrm>
                <a:off x="10641180" y="1044532"/>
                <a:ext cx="247650" cy="837951"/>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87" name="Google Shape;187;p34"/>
            <p:cNvGrpSpPr/>
            <p:nvPr/>
          </p:nvGrpSpPr>
          <p:grpSpPr>
            <a:xfrm>
              <a:off x="2890003" y="3736385"/>
              <a:ext cx="188449" cy="834973"/>
              <a:chOff x="10641180" y="500718"/>
              <a:chExt cx="247650" cy="1097280"/>
            </a:xfrm>
          </p:grpSpPr>
          <p:sp>
            <p:nvSpPr>
              <p:cNvPr id="188" name="Google Shape;188;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34"/>
              <p:cNvSpPr/>
              <p:nvPr/>
            </p:nvSpPr>
            <p:spPr>
              <a:xfrm>
                <a:off x="10641180" y="579815"/>
                <a:ext cx="247650" cy="744129"/>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0" name="Google Shape;190;p34"/>
            <p:cNvGrpSpPr/>
            <p:nvPr/>
          </p:nvGrpSpPr>
          <p:grpSpPr>
            <a:xfrm>
              <a:off x="3127455" y="3327948"/>
              <a:ext cx="188449" cy="834973"/>
              <a:chOff x="10641180" y="500718"/>
              <a:chExt cx="247650" cy="1097280"/>
            </a:xfrm>
          </p:grpSpPr>
          <p:sp>
            <p:nvSpPr>
              <p:cNvPr id="191" name="Google Shape;191;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34"/>
              <p:cNvSpPr/>
              <p:nvPr/>
            </p:nvSpPr>
            <p:spPr>
              <a:xfrm>
                <a:off x="10641180" y="579815"/>
                <a:ext cx="247650" cy="784376"/>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3" name="Google Shape;193;p34"/>
            <p:cNvGrpSpPr/>
            <p:nvPr/>
          </p:nvGrpSpPr>
          <p:grpSpPr>
            <a:xfrm>
              <a:off x="3351373" y="3111280"/>
              <a:ext cx="188449" cy="834973"/>
              <a:chOff x="10641180" y="500718"/>
              <a:chExt cx="247650" cy="1097280"/>
            </a:xfrm>
          </p:grpSpPr>
          <p:sp>
            <p:nvSpPr>
              <p:cNvPr id="194" name="Google Shape;194;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34"/>
              <p:cNvSpPr/>
              <p:nvPr/>
            </p:nvSpPr>
            <p:spPr>
              <a:xfrm>
                <a:off x="10641180" y="741341"/>
                <a:ext cx="247650" cy="616035"/>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6" name="Google Shape;196;p34"/>
            <p:cNvGrpSpPr/>
            <p:nvPr/>
          </p:nvGrpSpPr>
          <p:grpSpPr>
            <a:xfrm>
              <a:off x="4028873" y="3339995"/>
              <a:ext cx="188449" cy="834973"/>
              <a:chOff x="10641180" y="500718"/>
              <a:chExt cx="247650" cy="1097280"/>
            </a:xfrm>
          </p:grpSpPr>
          <p:sp>
            <p:nvSpPr>
              <p:cNvPr id="197" name="Google Shape;197;p34"/>
              <p:cNvSpPr/>
              <p:nvPr/>
            </p:nvSpPr>
            <p:spPr>
              <a:xfrm>
                <a:off x="10751289" y="500718"/>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4"/>
              <p:cNvSpPr/>
              <p:nvPr/>
            </p:nvSpPr>
            <p:spPr>
              <a:xfrm>
                <a:off x="10641180" y="741341"/>
                <a:ext cx="247650" cy="396217"/>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99" name="Google Shape;199;p34"/>
            <p:cNvGrpSpPr/>
            <p:nvPr/>
          </p:nvGrpSpPr>
          <p:grpSpPr>
            <a:xfrm>
              <a:off x="3780152" y="3424981"/>
              <a:ext cx="188449" cy="1391622"/>
              <a:chOff x="10641180" y="438150"/>
              <a:chExt cx="247650" cy="1828800"/>
            </a:xfrm>
          </p:grpSpPr>
          <p:sp>
            <p:nvSpPr>
              <p:cNvPr id="200" name="Google Shape;200;p34"/>
              <p:cNvSpPr/>
              <p:nvPr/>
            </p:nvSpPr>
            <p:spPr>
              <a:xfrm>
                <a:off x="10751289" y="438150"/>
                <a:ext cx="27432" cy="182880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34"/>
              <p:cNvSpPr/>
              <p:nvPr/>
            </p:nvSpPr>
            <p:spPr>
              <a:xfrm>
                <a:off x="10641180" y="1044533"/>
                <a:ext cx="247650" cy="363382"/>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2" name="Google Shape;202;p34"/>
            <p:cNvGrpSpPr/>
            <p:nvPr/>
          </p:nvGrpSpPr>
          <p:grpSpPr>
            <a:xfrm>
              <a:off x="6056432" y="1499565"/>
              <a:ext cx="188449" cy="834973"/>
              <a:chOff x="10641180" y="605206"/>
              <a:chExt cx="247650" cy="1097280"/>
            </a:xfrm>
          </p:grpSpPr>
          <p:sp>
            <p:nvSpPr>
              <p:cNvPr id="203" name="Google Shape;203;p34"/>
              <p:cNvSpPr/>
              <p:nvPr/>
            </p:nvSpPr>
            <p:spPr>
              <a:xfrm>
                <a:off x="10751289" y="605206"/>
                <a:ext cx="27432" cy="1097280"/>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34"/>
              <p:cNvSpPr/>
              <p:nvPr/>
            </p:nvSpPr>
            <p:spPr>
              <a:xfrm>
                <a:off x="10641180" y="684304"/>
                <a:ext cx="247650" cy="825773"/>
              </a:xfrm>
              <a:prstGeom prst="roundRect">
                <a:avLst>
                  <a:gd fmla="val 50000"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205" name="Shape 205"/>
        <p:cNvGrpSpPr/>
        <p:nvPr/>
      </p:nvGrpSpPr>
      <p:grpSpPr>
        <a:xfrm>
          <a:off x="0" y="0"/>
          <a:ext cx="0" cy="0"/>
          <a:chOff x="0" y="0"/>
          <a:chExt cx="0" cy="0"/>
        </a:xfrm>
      </p:grpSpPr>
      <p:sp>
        <p:nvSpPr>
          <p:cNvPr id="206" name="Google Shape;206;p3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7" name="Google Shape;207;p35"/>
          <p:cNvSpPr/>
          <p:nvPr>
            <p:ph idx="2" type="pic"/>
          </p:nvPr>
        </p:nvSpPr>
        <p:spPr>
          <a:xfrm>
            <a:off x="762000" y="1582965"/>
            <a:ext cx="3200400" cy="4627335"/>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layout">
  <p:cSld name="3_Image slide layout">
    <p:spTree>
      <p:nvGrpSpPr>
        <p:cNvPr id="208" name="Shape 208"/>
        <p:cNvGrpSpPr/>
        <p:nvPr/>
      </p:nvGrpSpPr>
      <p:grpSpPr>
        <a:xfrm>
          <a:off x="0" y="0"/>
          <a:ext cx="0" cy="0"/>
          <a:chOff x="0" y="0"/>
          <a:chExt cx="0" cy="0"/>
        </a:xfrm>
      </p:grpSpPr>
      <p:sp>
        <p:nvSpPr>
          <p:cNvPr id="209" name="Google Shape;209;p36"/>
          <p:cNvSpPr/>
          <p:nvPr>
            <p:ph idx="2" type="pic"/>
          </p:nvPr>
        </p:nvSpPr>
        <p:spPr>
          <a:xfrm>
            <a:off x="3022283" y="1354778"/>
            <a:ext cx="6150293" cy="3448050"/>
          </a:xfrm>
          <a:prstGeom prst="rect">
            <a:avLst/>
          </a:prstGeom>
          <a:solidFill>
            <a:srgbClr val="F2F2F2"/>
          </a:solidFill>
          <a:ln>
            <a:noFill/>
          </a:ln>
        </p:spPr>
      </p:sp>
      <p:sp>
        <p:nvSpPr>
          <p:cNvPr id="210" name="Google Shape;210;p36"/>
          <p:cNvSpPr/>
          <p:nvPr>
            <p:ph idx="3" type="pic"/>
          </p:nvPr>
        </p:nvSpPr>
        <p:spPr>
          <a:xfrm>
            <a:off x="528638" y="1354778"/>
            <a:ext cx="4429125" cy="3448050"/>
          </a:xfrm>
          <a:prstGeom prst="rect">
            <a:avLst/>
          </a:prstGeom>
          <a:solidFill>
            <a:srgbClr val="F2F2F2"/>
          </a:solidFill>
          <a:ln>
            <a:noFill/>
          </a:ln>
        </p:spPr>
      </p:sp>
      <p:sp>
        <p:nvSpPr>
          <p:cNvPr id="211" name="Google Shape;211;p36"/>
          <p:cNvSpPr/>
          <p:nvPr>
            <p:ph idx="4" type="pic"/>
          </p:nvPr>
        </p:nvSpPr>
        <p:spPr>
          <a:xfrm>
            <a:off x="7236142" y="1354778"/>
            <a:ext cx="4426268" cy="3448050"/>
          </a:xfrm>
          <a:prstGeom prst="rect">
            <a:avLst/>
          </a:prstGeom>
          <a:solidFill>
            <a:srgbClr val="F2F2F2"/>
          </a:solidFill>
          <a:ln>
            <a:noFill/>
          </a:ln>
        </p:spPr>
      </p:sp>
      <p:sp>
        <p:nvSpPr>
          <p:cNvPr id="212" name="Google Shape;212;p3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 slide layout">
  <p:cSld name="4_Image slide layout">
    <p:spTree>
      <p:nvGrpSpPr>
        <p:cNvPr id="213" name="Shape 213"/>
        <p:cNvGrpSpPr/>
        <p:nvPr/>
      </p:nvGrpSpPr>
      <p:grpSpPr>
        <a:xfrm>
          <a:off x="0" y="0"/>
          <a:ext cx="0" cy="0"/>
          <a:chOff x="0" y="0"/>
          <a:chExt cx="0" cy="0"/>
        </a:xfrm>
      </p:grpSpPr>
      <p:sp>
        <p:nvSpPr>
          <p:cNvPr id="214" name="Google Shape;214;p37"/>
          <p:cNvSpPr/>
          <p:nvPr>
            <p:ph idx="2" type="pic"/>
          </p:nvPr>
        </p:nvSpPr>
        <p:spPr>
          <a:xfrm>
            <a:off x="4424584" y="11386"/>
            <a:ext cx="7767416" cy="6777596"/>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 slide layout">
  <p:cSld name="9_Image slide layout">
    <p:spTree>
      <p:nvGrpSpPr>
        <p:cNvPr id="215" name="Shape 215"/>
        <p:cNvGrpSpPr/>
        <p:nvPr/>
      </p:nvGrpSpPr>
      <p:grpSpPr>
        <a:xfrm>
          <a:off x="0" y="0"/>
          <a:ext cx="0" cy="0"/>
          <a:chOff x="0" y="0"/>
          <a:chExt cx="0" cy="0"/>
        </a:xfrm>
      </p:grpSpPr>
      <p:sp>
        <p:nvSpPr>
          <p:cNvPr id="216" name="Google Shape;216;p38"/>
          <p:cNvSpPr/>
          <p:nvPr>
            <p:ph idx="2" type="pic"/>
          </p:nvPr>
        </p:nvSpPr>
        <p:spPr>
          <a:xfrm>
            <a:off x="0" y="0"/>
            <a:ext cx="9511468"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7"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 slide layout">
  <p:cSld name="10_Image slide layout">
    <p:spTree>
      <p:nvGrpSpPr>
        <p:cNvPr id="217" name="Shape 217"/>
        <p:cNvGrpSpPr/>
        <p:nvPr/>
      </p:nvGrpSpPr>
      <p:grpSpPr>
        <a:xfrm>
          <a:off x="0" y="0"/>
          <a:ext cx="0" cy="0"/>
          <a:chOff x="0" y="0"/>
          <a:chExt cx="0" cy="0"/>
        </a:xfrm>
      </p:grpSpPr>
      <p:sp>
        <p:nvSpPr>
          <p:cNvPr id="218" name="Google Shape;218;p39"/>
          <p:cNvSpPr/>
          <p:nvPr>
            <p:ph idx="2" type="pic"/>
          </p:nvPr>
        </p:nvSpPr>
        <p:spPr>
          <a:xfrm>
            <a:off x="649480" y="1157591"/>
            <a:ext cx="10893040" cy="4542818"/>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 slide layout">
  <p:cSld name="7_Image slide layout">
    <p:spTree>
      <p:nvGrpSpPr>
        <p:cNvPr id="219" name="Shape 219"/>
        <p:cNvGrpSpPr/>
        <p:nvPr/>
      </p:nvGrpSpPr>
      <p:grpSpPr>
        <a:xfrm>
          <a:off x="0" y="0"/>
          <a:ext cx="0" cy="0"/>
          <a:chOff x="0" y="0"/>
          <a:chExt cx="0" cy="0"/>
        </a:xfrm>
      </p:grpSpPr>
      <p:sp>
        <p:nvSpPr>
          <p:cNvPr id="220" name="Google Shape;220;p40"/>
          <p:cNvSpPr/>
          <p:nvPr>
            <p:ph idx="2" type="pic"/>
          </p:nvPr>
        </p:nvSpPr>
        <p:spPr>
          <a:xfrm>
            <a:off x="3780714" y="121525"/>
            <a:ext cx="8411286" cy="6736476"/>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 slide layout">
  <p:cSld name="8_Image slide layout">
    <p:spTree>
      <p:nvGrpSpPr>
        <p:cNvPr id="221" name="Shape 221"/>
        <p:cNvGrpSpPr/>
        <p:nvPr/>
      </p:nvGrpSpPr>
      <p:grpSpPr>
        <a:xfrm>
          <a:off x="0" y="0"/>
          <a:ext cx="0" cy="0"/>
          <a:chOff x="0" y="0"/>
          <a:chExt cx="0" cy="0"/>
        </a:xfrm>
      </p:grpSpPr>
      <p:sp>
        <p:nvSpPr>
          <p:cNvPr id="222" name="Google Shape;222;p41"/>
          <p:cNvSpPr/>
          <p:nvPr>
            <p:ph idx="2" type="pic"/>
          </p:nvPr>
        </p:nvSpPr>
        <p:spPr>
          <a:xfrm>
            <a:off x="561962" y="0"/>
            <a:ext cx="11068076" cy="4046220"/>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solidFill>
          <a:schemeClr val="accent1"/>
        </a:solidFill>
      </p:bgPr>
    </p:bg>
    <p:spTree>
      <p:nvGrpSpPr>
        <p:cNvPr id="9" name="Shape 9"/>
        <p:cNvGrpSpPr/>
        <p:nvPr/>
      </p:nvGrpSpPr>
      <p:grpSpPr>
        <a:xfrm>
          <a:off x="0" y="0"/>
          <a:ext cx="0" cy="0"/>
          <a:chOff x="0" y="0"/>
          <a:chExt cx="0" cy="0"/>
        </a:xfrm>
      </p:grpSpPr>
      <p:grpSp>
        <p:nvGrpSpPr>
          <p:cNvPr id="10" name="Google Shape;10;p20"/>
          <p:cNvGrpSpPr/>
          <p:nvPr/>
        </p:nvGrpSpPr>
        <p:grpSpPr>
          <a:xfrm>
            <a:off x="1439781" y="458044"/>
            <a:ext cx="9415959" cy="5864435"/>
            <a:chOff x="1102808" y="1419517"/>
            <a:chExt cx="5383089" cy="3796702"/>
          </a:xfrm>
        </p:grpSpPr>
        <p:grpSp>
          <p:nvGrpSpPr>
            <p:cNvPr id="11" name="Google Shape;11;p20"/>
            <p:cNvGrpSpPr/>
            <p:nvPr/>
          </p:nvGrpSpPr>
          <p:grpSpPr>
            <a:xfrm>
              <a:off x="3564744" y="2898363"/>
              <a:ext cx="188449" cy="1471350"/>
              <a:chOff x="10641180" y="438150"/>
              <a:chExt cx="247650" cy="1828800"/>
            </a:xfrm>
          </p:grpSpPr>
          <p:sp>
            <p:nvSpPr>
              <p:cNvPr id="12" name="Google Shape;12;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 name="Google Shape;13;p20"/>
              <p:cNvSpPr/>
              <p:nvPr/>
            </p:nvSpPr>
            <p:spPr>
              <a:xfrm>
                <a:off x="10641180" y="1044532"/>
                <a:ext cx="247650" cy="97017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 name="Google Shape;14;p20"/>
            <p:cNvGrpSpPr/>
            <p:nvPr/>
          </p:nvGrpSpPr>
          <p:grpSpPr>
            <a:xfrm>
              <a:off x="1537138" y="3468044"/>
              <a:ext cx="188449" cy="1391622"/>
              <a:chOff x="10641180" y="-97372"/>
              <a:chExt cx="247650" cy="1828800"/>
            </a:xfrm>
          </p:grpSpPr>
          <p:sp>
            <p:nvSpPr>
              <p:cNvPr id="15" name="Google Shape;15;p20"/>
              <p:cNvSpPr/>
              <p:nvPr/>
            </p:nvSpPr>
            <p:spPr>
              <a:xfrm>
                <a:off x="10751289" y="-97372"/>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20"/>
              <p:cNvSpPr/>
              <p:nvPr/>
            </p:nvSpPr>
            <p:spPr>
              <a:xfrm>
                <a:off x="10641180" y="509010"/>
                <a:ext cx="247650" cy="7598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 name="Google Shape;17;p20"/>
            <p:cNvGrpSpPr/>
            <p:nvPr/>
          </p:nvGrpSpPr>
          <p:grpSpPr>
            <a:xfrm>
              <a:off x="4244956" y="2379454"/>
              <a:ext cx="188449" cy="1600365"/>
              <a:chOff x="10641180" y="362514"/>
              <a:chExt cx="247650" cy="1989158"/>
            </a:xfrm>
          </p:grpSpPr>
          <p:sp>
            <p:nvSpPr>
              <p:cNvPr id="18" name="Google Shape;18;p20"/>
              <p:cNvSpPr/>
              <p:nvPr/>
            </p:nvSpPr>
            <p:spPr>
              <a:xfrm>
                <a:off x="10751289" y="362514"/>
                <a:ext cx="27432" cy="1989158"/>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20"/>
              <p:cNvSpPr/>
              <p:nvPr/>
            </p:nvSpPr>
            <p:spPr>
              <a:xfrm>
                <a:off x="10641180" y="494815"/>
                <a:ext cx="247650" cy="1611559"/>
              </a:xfrm>
              <a:prstGeom prst="roundRect">
                <a:avLst>
                  <a:gd fmla="val 46154"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0" name="Google Shape;20;p20"/>
            <p:cNvGrpSpPr/>
            <p:nvPr/>
          </p:nvGrpSpPr>
          <p:grpSpPr>
            <a:xfrm>
              <a:off x="4916748" y="1757491"/>
              <a:ext cx="188449" cy="1600365"/>
              <a:chOff x="10641180" y="362514"/>
              <a:chExt cx="247650" cy="1989158"/>
            </a:xfrm>
          </p:grpSpPr>
          <p:sp>
            <p:nvSpPr>
              <p:cNvPr id="21" name="Google Shape;21;p20"/>
              <p:cNvSpPr/>
              <p:nvPr/>
            </p:nvSpPr>
            <p:spPr>
              <a:xfrm>
                <a:off x="10751289" y="362514"/>
                <a:ext cx="27432" cy="1989158"/>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 name="Google Shape;22;p20"/>
              <p:cNvSpPr/>
              <p:nvPr/>
            </p:nvSpPr>
            <p:spPr>
              <a:xfrm>
                <a:off x="10641180" y="820641"/>
                <a:ext cx="247650" cy="959907"/>
              </a:xfrm>
              <a:prstGeom prst="roundRect">
                <a:avLst>
                  <a:gd fmla="val 46154"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3" name="Google Shape;23;p20"/>
            <p:cNvGrpSpPr/>
            <p:nvPr/>
          </p:nvGrpSpPr>
          <p:grpSpPr>
            <a:xfrm>
              <a:off x="1976173" y="3527844"/>
              <a:ext cx="188449" cy="834973"/>
              <a:chOff x="10641180" y="500718"/>
              <a:chExt cx="247650" cy="1097280"/>
            </a:xfrm>
          </p:grpSpPr>
          <p:sp>
            <p:nvSpPr>
              <p:cNvPr id="24" name="Google Shape;24;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20"/>
              <p:cNvSpPr/>
              <p:nvPr/>
            </p:nvSpPr>
            <p:spPr>
              <a:xfrm>
                <a:off x="10641180" y="741341"/>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6" name="Google Shape;26;p20"/>
            <p:cNvGrpSpPr/>
            <p:nvPr/>
          </p:nvGrpSpPr>
          <p:grpSpPr>
            <a:xfrm>
              <a:off x="2673093" y="3824597"/>
              <a:ext cx="188449" cy="1391622"/>
              <a:chOff x="10630391" y="1182550"/>
              <a:chExt cx="247650" cy="1828800"/>
            </a:xfrm>
          </p:grpSpPr>
          <p:sp>
            <p:nvSpPr>
              <p:cNvPr id="27" name="Google Shape;27;p20"/>
              <p:cNvSpPr/>
              <p:nvPr/>
            </p:nvSpPr>
            <p:spPr>
              <a:xfrm>
                <a:off x="10722133" y="11825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20"/>
              <p:cNvSpPr/>
              <p:nvPr/>
            </p:nvSpPr>
            <p:spPr>
              <a:xfrm>
                <a:off x="10630391" y="1455616"/>
                <a:ext cx="247650" cy="724247"/>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 name="Google Shape;29;p20"/>
            <p:cNvGrpSpPr/>
            <p:nvPr/>
          </p:nvGrpSpPr>
          <p:grpSpPr>
            <a:xfrm>
              <a:off x="4916748" y="1881571"/>
              <a:ext cx="188449" cy="1391622"/>
              <a:chOff x="10662618" y="438150"/>
              <a:chExt cx="247650" cy="1828800"/>
            </a:xfrm>
          </p:grpSpPr>
          <p:sp>
            <p:nvSpPr>
              <p:cNvPr id="30" name="Google Shape;30;p20"/>
              <p:cNvSpPr/>
              <p:nvPr/>
            </p:nvSpPr>
            <p:spPr>
              <a:xfrm>
                <a:off x="10772727"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20"/>
              <p:cNvSpPr/>
              <p:nvPr/>
            </p:nvSpPr>
            <p:spPr>
              <a:xfrm>
                <a:off x="10662618" y="736515"/>
                <a:ext cx="247650" cy="1014902"/>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2" name="Google Shape;32;p20"/>
            <p:cNvGrpSpPr/>
            <p:nvPr/>
          </p:nvGrpSpPr>
          <p:grpSpPr>
            <a:xfrm>
              <a:off x="4469241" y="2121847"/>
              <a:ext cx="188449" cy="834973"/>
              <a:chOff x="10641180" y="500718"/>
              <a:chExt cx="247650" cy="1097280"/>
            </a:xfrm>
          </p:grpSpPr>
          <p:sp>
            <p:nvSpPr>
              <p:cNvPr id="33" name="Google Shape;33;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20"/>
              <p:cNvSpPr/>
              <p:nvPr/>
            </p:nvSpPr>
            <p:spPr>
              <a:xfrm>
                <a:off x="10641180" y="741341"/>
                <a:ext cx="247650" cy="389377"/>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5" name="Google Shape;35;p20"/>
            <p:cNvGrpSpPr/>
            <p:nvPr/>
          </p:nvGrpSpPr>
          <p:grpSpPr>
            <a:xfrm>
              <a:off x="4685783" y="2027235"/>
              <a:ext cx="188449" cy="1391622"/>
              <a:chOff x="10641180" y="438150"/>
              <a:chExt cx="247650" cy="1828800"/>
            </a:xfrm>
          </p:grpSpPr>
          <p:sp>
            <p:nvSpPr>
              <p:cNvPr id="36" name="Google Shape;36;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20"/>
              <p:cNvSpPr/>
              <p:nvPr/>
            </p:nvSpPr>
            <p:spPr>
              <a:xfrm>
                <a:off x="10641180" y="1044532"/>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8" name="Google Shape;38;p20"/>
            <p:cNvGrpSpPr/>
            <p:nvPr/>
          </p:nvGrpSpPr>
          <p:grpSpPr>
            <a:xfrm>
              <a:off x="2217350" y="3528766"/>
              <a:ext cx="188449" cy="1391622"/>
              <a:chOff x="10653055" y="438150"/>
              <a:chExt cx="247650" cy="1828800"/>
            </a:xfrm>
          </p:grpSpPr>
          <p:sp>
            <p:nvSpPr>
              <p:cNvPr id="39" name="Google Shape;39;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20"/>
              <p:cNvSpPr/>
              <p:nvPr/>
            </p:nvSpPr>
            <p:spPr>
              <a:xfrm>
                <a:off x="10653055" y="682991"/>
                <a:ext cx="247650" cy="1056674"/>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1" name="Google Shape;41;p20"/>
            <p:cNvGrpSpPr/>
            <p:nvPr/>
          </p:nvGrpSpPr>
          <p:grpSpPr>
            <a:xfrm>
              <a:off x="2440455" y="3979819"/>
              <a:ext cx="188449" cy="834973"/>
              <a:chOff x="10641180" y="500718"/>
              <a:chExt cx="247650" cy="1097280"/>
            </a:xfrm>
          </p:grpSpPr>
          <p:sp>
            <p:nvSpPr>
              <p:cNvPr id="42" name="Google Shape;42;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20"/>
              <p:cNvSpPr/>
              <p:nvPr/>
            </p:nvSpPr>
            <p:spPr>
              <a:xfrm>
                <a:off x="10641180" y="741341"/>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4" name="Google Shape;44;p20"/>
            <p:cNvGrpSpPr/>
            <p:nvPr/>
          </p:nvGrpSpPr>
          <p:grpSpPr>
            <a:xfrm>
              <a:off x="1317620" y="3801808"/>
              <a:ext cx="188449" cy="834973"/>
              <a:chOff x="10641180" y="278676"/>
              <a:chExt cx="247650" cy="1097280"/>
            </a:xfrm>
          </p:grpSpPr>
          <p:sp>
            <p:nvSpPr>
              <p:cNvPr id="45" name="Google Shape;45;p20"/>
              <p:cNvSpPr/>
              <p:nvPr/>
            </p:nvSpPr>
            <p:spPr>
              <a:xfrm>
                <a:off x="10751289" y="278676"/>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 name="Google Shape;46;p20"/>
              <p:cNvSpPr/>
              <p:nvPr/>
            </p:nvSpPr>
            <p:spPr>
              <a:xfrm>
                <a:off x="10641180" y="519299"/>
                <a:ext cx="247650" cy="616036"/>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7" name="Google Shape;47;p20"/>
            <p:cNvGrpSpPr/>
            <p:nvPr/>
          </p:nvGrpSpPr>
          <p:grpSpPr>
            <a:xfrm>
              <a:off x="1102808" y="4055614"/>
              <a:ext cx="188449" cy="834973"/>
              <a:chOff x="10641180" y="278676"/>
              <a:chExt cx="247650" cy="1097280"/>
            </a:xfrm>
          </p:grpSpPr>
          <p:sp>
            <p:nvSpPr>
              <p:cNvPr id="48" name="Google Shape;48;p20"/>
              <p:cNvSpPr/>
              <p:nvPr/>
            </p:nvSpPr>
            <p:spPr>
              <a:xfrm>
                <a:off x="10751289" y="278676"/>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20"/>
              <p:cNvSpPr/>
              <p:nvPr/>
            </p:nvSpPr>
            <p:spPr>
              <a:xfrm>
                <a:off x="10641180" y="357773"/>
                <a:ext cx="247650" cy="616036"/>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0" name="Google Shape;50;p20"/>
            <p:cNvGrpSpPr/>
            <p:nvPr/>
          </p:nvGrpSpPr>
          <p:grpSpPr>
            <a:xfrm>
              <a:off x="6297448" y="1419517"/>
              <a:ext cx="188449" cy="834973"/>
              <a:chOff x="10641180" y="605206"/>
              <a:chExt cx="247650" cy="1097280"/>
            </a:xfrm>
          </p:grpSpPr>
          <p:sp>
            <p:nvSpPr>
              <p:cNvPr id="51" name="Google Shape;51;p20"/>
              <p:cNvSpPr/>
              <p:nvPr/>
            </p:nvSpPr>
            <p:spPr>
              <a:xfrm>
                <a:off x="10751289" y="605206"/>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20"/>
              <p:cNvSpPr/>
              <p:nvPr/>
            </p:nvSpPr>
            <p:spPr>
              <a:xfrm>
                <a:off x="10641180" y="684304"/>
                <a:ext cx="247650" cy="616036"/>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3" name="Google Shape;53;p20"/>
            <p:cNvGrpSpPr/>
            <p:nvPr/>
          </p:nvGrpSpPr>
          <p:grpSpPr>
            <a:xfrm>
              <a:off x="5615340" y="1500297"/>
              <a:ext cx="188449" cy="1471350"/>
              <a:chOff x="10641180" y="438150"/>
              <a:chExt cx="247650" cy="1828800"/>
            </a:xfrm>
          </p:grpSpPr>
          <p:sp>
            <p:nvSpPr>
              <p:cNvPr id="54" name="Google Shape;54;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20"/>
              <p:cNvSpPr/>
              <p:nvPr/>
            </p:nvSpPr>
            <p:spPr>
              <a:xfrm>
                <a:off x="10641180" y="1044533"/>
                <a:ext cx="247650" cy="575236"/>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6" name="Google Shape;56;p20"/>
            <p:cNvGrpSpPr/>
            <p:nvPr/>
          </p:nvGrpSpPr>
          <p:grpSpPr>
            <a:xfrm>
              <a:off x="5378386" y="1777351"/>
              <a:ext cx="188449" cy="834973"/>
              <a:chOff x="10641180" y="500718"/>
              <a:chExt cx="247650" cy="1097280"/>
            </a:xfrm>
          </p:grpSpPr>
          <p:sp>
            <p:nvSpPr>
              <p:cNvPr id="57" name="Google Shape;57;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 name="Google Shape;58;p20"/>
              <p:cNvSpPr/>
              <p:nvPr/>
            </p:nvSpPr>
            <p:spPr>
              <a:xfrm>
                <a:off x="10641180" y="579815"/>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9" name="Google Shape;59;p20"/>
            <p:cNvGrpSpPr/>
            <p:nvPr/>
          </p:nvGrpSpPr>
          <p:grpSpPr>
            <a:xfrm>
              <a:off x="5836292" y="1859500"/>
              <a:ext cx="188449" cy="834973"/>
              <a:chOff x="10641180" y="500718"/>
              <a:chExt cx="247650" cy="1097280"/>
            </a:xfrm>
          </p:grpSpPr>
          <p:sp>
            <p:nvSpPr>
              <p:cNvPr id="60" name="Google Shape;60;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20"/>
              <p:cNvSpPr/>
              <p:nvPr/>
            </p:nvSpPr>
            <p:spPr>
              <a:xfrm>
                <a:off x="10641180" y="579815"/>
                <a:ext cx="247650" cy="698171"/>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2" name="Google Shape;62;p20"/>
            <p:cNvGrpSpPr/>
            <p:nvPr/>
          </p:nvGrpSpPr>
          <p:grpSpPr>
            <a:xfrm>
              <a:off x="5161382" y="1476120"/>
              <a:ext cx="188449" cy="1391622"/>
              <a:chOff x="10641180" y="438150"/>
              <a:chExt cx="247650" cy="1828800"/>
            </a:xfrm>
          </p:grpSpPr>
          <p:sp>
            <p:nvSpPr>
              <p:cNvPr id="63" name="Google Shape;63;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20"/>
              <p:cNvSpPr/>
              <p:nvPr/>
            </p:nvSpPr>
            <p:spPr>
              <a:xfrm>
                <a:off x="10641180" y="1044532"/>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5" name="Google Shape;65;p20"/>
            <p:cNvGrpSpPr/>
            <p:nvPr/>
          </p:nvGrpSpPr>
          <p:grpSpPr>
            <a:xfrm>
              <a:off x="1758760" y="3523581"/>
              <a:ext cx="188449" cy="1391622"/>
              <a:chOff x="10641180" y="438150"/>
              <a:chExt cx="247650" cy="1828800"/>
            </a:xfrm>
          </p:grpSpPr>
          <p:sp>
            <p:nvSpPr>
              <p:cNvPr id="66" name="Google Shape;66;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20"/>
              <p:cNvSpPr/>
              <p:nvPr/>
            </p:nvSpPr>
            <p:spPr>
              <a:xfrm>
                <a:off x="10641180" y="1044532"/>
                <a:ext cx="247650" cy="837951"/>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8" name="Google Shape;68;p20"/>
            <p:cNvGrpSpPr/>
            <p:nvPr/>
          </p:nvGrpSpPr>
          <p:grpSpPr>
            <a:xfrm>
              <a:off x="2890003" y="3736385"/>
              <a:ext cx="188449" cy="834973"/>
              <a:chOff x="10641180" y="500718"/>
              <a:chExt cx="247650" cy="1097280"/>
            </a:xfrm>
          </p:grpSpPr>
          <p:sp>
            <p:nvSpPr>
              <p:cNvPr id="69" name="Google Shape;69;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20"/>
              <p:cNvSpPr/>
              <p:nvPr/>
            </p:nvSpPr>
            <p:spPr>
              <a:xfrm>
                <a:off x="10641180" y="579815"/>
                <a:ext cx="247650" cy="744129"/>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1" name="Google Shape;71;p20"/>
            <p:cNvGrpSpPr/>
            <p:nvPr/>
          </p:nvGrpSpPr>
          <p:grpSpPr>
            <a:xfrm>
              <a:off x="3127455" y="3327948"/>
              <a:ext cx="188449" cy="834973"/>
              <a:chOff x="10641180" y="500718"/>
              <a:chExt cx="247650" cy="1097280"/>
            </a:xfrm>
          </p:grpSpPr>
          <p:sp>
            <p:nvSpPr>
              <p:cNvPr id="72" name="Google Shape;72;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20"/>
              <p:cNvSpPr/>
              <p:nvPr/>
            </p:nvSpPr>
            <p:spPr>
              <a:xfrm>
                <a:off x="10641180" y="579815"/>
                <a:ext cx="247650" cy="784376"/>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4" name="Google Shape;74;p20"/>
            <p:cNvGrpSpPr/>
            <p:nvPr/>
          </p:nvGrpSpPr>
          <p:grpSpPr>
            <a:xfrm>
              <a:off x="3351373" y="3111280"/>
              <a:ext cx="188449" cy="834973"/>
              <a:chOff x="10641180" y="500718"/>
              <a:chExt cx="247650" cy="1097280"/>
            </a:xfrm>
          </p:grpSpPr>
          <p:sp>
            <p:nvSpPr>
              <p:cNvPr id="75" name="Google Shape;75;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20"/>
              <p:cNvSpPr/>
              <p:nvPr/>
            </p:nvSpPr>
            <p:spPr>
              <a:xfrm>
                <a:off x="10641180" y="741341"/>
                <a:ext cx="247650" cy="616035"/>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7" name="Google Shape;77;p20"/>
            <p:cNvGrpSpPr/>
            <p:nvPr/>
          </p:nvGrpSpPr>
          <p:grpSpPr>
            <a:xfrm>
              <a:off x="4028873" y="3339995"/>
              <a:ext cx="188449" cy="834973"/>
              <a:chOff x="10641180" y="500718"/>
              <a:chExt cx="247650" cy="1097280"/>
            </a:xfrm>
          </p:grpSpPr>
          <p:sp>
            <p:nvSpPr>
              <p:cNvPr id="78" name="Google Shape;78;p20"/>
              <p:cNvSpPr/>
              <p:nvPr/>
            </p:nvSpPr>
            <p:spPr>
              <a:xfrm>
                <a:off x="10751289" y="500718"/>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20"/>
              <p:cNvSpPr/>
              <p:nvPr/>
            </p:nvSpPr>
            <p:spPr>
              <a:xfrm>
                <a:off x="10641180" y="741341"/>
                <a:ext cx="247650" cy="396217"/>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0" name="Google Shape;80;p20"/>
            <p:cNvGrpSpPr/>
            <p:nvPr/>
          </p:nvGrpSpPr>
          <p:grpSpPr>
            <a:xfrm>
              <a:off x="3780152" y="3424981"/>
              <a:ext cx="188449" cy="1391622"/>
              <a:chOff x="10641180" y="438150"/>
              <a:chExt cx="247650" cy="1828800"/>
            </a:xfrm>
          </p:grpSpPr>
          <p:sp>
            <p:nvSpPr>
              <p:cNvPr id="81" name="Google Shape;81;p20"/>
              <p:cNvSpPr/>
              <p:nvPr/>
            </p:nvSpPr>
            <p:spPr>
              <a:xfrm>
                <a:off x="10751289" y="438150"/>
                <a:ext cx="27432" cy="182880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20"/>
              <p:cNvSpPr/>
              <p:nvPr/>
            </p:nvSpPr>
            <p:spPr>
              <a:xfrm>
                <a:off x="10641180" y="1044533"/>
                <a:ext cx="247650" cy="363382"/>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3" name="Google Shape;83;p20"/>
            <p:cNvGrpSpPr/>
            <p:nvPr/>
          </p:nvGrpSpPr>
          <p:grpSpPr>
            <a:xfrm>
              <a:off x="6056432" y="1499565"/>
              <a:ext cx="188449" cy="834973"/>
              <a:chOff x="10641180" y="605206"/>
              <a:chExt cx="247650" cy="1097280"/>
            </a:xfrm>
          </p:grpSpPr>
          <p:sp>
            <p:nvSpPr>
              <p:cNvPr id="84" name="Google Shape;84;p20"/>
              <p:cNvSpPr/>
              <p:nvPr/>
            </p:nvSpPr>
            <p:spPr>
              <a:xfrm>
                <a:off x="10751289" y="605206"/>
                <a:ext cx="27432" cy="1097280"/>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20"/>
              <p:cNvSpPr/>
              <p:nvPr/>
            </p:nvSpPr>
            <p:spPr>
              <a:xfrm>
                <a:off x="10641180" y="684304"/>
                <a:ext cx="247650" cy="825773"/>
              </a:xfrm>
              <a:prstGeom prst="roundRect">
                <a:avLst>
                  <a:gd fmla="val 50000" name="adj"/>
                </a:avLst>
              </a:prstGeom>
              <a:solidFill>
                <a:schemeClr val="lt1">
                  <a:alpha val="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layout">
  <p:cSld name="1_Image slide layout">
    <p:spTree>
      <p:nvGrpSpPr>
        <p:cNvPr id="87" name="Shape 87"/>
        <p:cNvGrpSpPr/>
        <p:nvPr/>
      </p:nvGrpSpPr>
      <p:grpSpPr>
        <a:xfrm>
          <a:off x="0" y="0"/>
          <a:ext cx="0" cy="0"/>
          <a:chOff x="0" y="0"/>
          <a:chExt cx="0" cy="0"/>
        </a:xfrm>
      </p:grpSpPr>
      <p:sp>
        <p:nvSpPr>
          <p:cNvPr id="88" name="Google Shape;88;p22"/>
          <p:cNvSpPr/>
          <p:nvPr/>
        </p:nvSpPr>
        <p:spPr>
          <a:xfrm>
            <a:off x="0" y="942689"/>
            <a:ext cx="8190689" cy="5915313"/>
          </a:xfrm>
          <a:custGeom>
            <a:rect b="b" l="l" r="r" t="t"/>
            <a:pathLst>
              <a:path extrusionOk="0" h="5749047" w="7960468">
                <a:moveTo>
                  <a:pt x="1864468" y="0"/>
                </a:moveTo>
                <a:lnTo>
                  <a:pt x="7960468" y="5749047"/>
                </a:lnTo>
                <a:lnTo>
                  <a:pt x="6404991" y="5749047"/>
                </a:lnTo>
                <a:lnTo>
                  <a:pt x="1864468" y="1466948"/>
                </a:lnTo>
                <a:close/>
                <a:moveTo>
                  <a:pt x="0" y="0"/>
                </a:moveTo>
                <a:lnTo>
                  <a:pt x="6096000" y="5749047"/>
                </a:lnTo>
                <a:lnTo>
                  <a:pt x="0" y="5749047"/>
                </a:lnTo>
                <a:close/>
              </a:path>
            </a:pathLst>
          </a:custGeom>
          <a:solidFill>
            <a:srgbClr val="D7DF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22"/>
          <p:cNvSpPr/>
          <p:nvPr>
            <p:ph idx="2" type="pic"/>
          </p:nvPr>
        </p:nvSpPr>
        <p:spPr>
          <a:xfrm>
            <a:off x="0" y="1108954"/>
            <a:ext cx="7960468" cy="5749047"/>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 slide layout">
  <p:cSld name="5_Image slide layout">
    <p:spTree>
      <p:nvGrpSpPr>
        <p:cNvPr id="90" name="Shape 90"/>
        <p:cNvGrpSpPr/>
        <p:nvPr/>
      </p:nvGrpSpPr>
      <p:grpSpPr>
        <a:xfrm>
          <a:off x="0" y="0"/>
          <a:ext cx="0" cy="0"/>
          <a:chOff x="0" y="0"/>
          <a:chExt cx="0" cy="0"/>
        </a:xfrm>
      </p:grpSpPr>
      <p:sp>
        <p:nvSpPr>
          <p:cNvPr id="91" name="Google Shape;91;p23"/>
          <p:cNvSpPr/>
          <p:nvPr>
            <p:ph idx="2" type="pic"/>
          </p:nvPr>
        </p:nvSpPr>
        <p:spPr>
          <a:xfrm>
            <a:off x="528638" y="551833"/>
            <a:ext cx="5317686" cy="4185537"/>
          </a:xfrm>
          <a:prstGeom prst="rect">
            <a:avLst/>
          </a:prstGeom>
          <a:solidFill>
            <a:srgbClr val="F2F2F2"/>
          </a:solidFill>
          <a:ln>
            <a:noFill/>
          </a:ln>
        </p:spPr>
      </p:sp>
      <p:sp>
        <p:nvSpPr>
          <p:cNvPr id="92" name="Google Shape;92;p23"/>
          <p:cNvSpPr/>
          <p:nvPr>
            <p:ph idx="3" type="pic"/>
          </p:nvPr>
        </p:nvSpPr>
        <p:spPr>
          <a:xfrm>
            <a:off x="6345676" y="2134199"/>
            <a:ext cx="5317686" cy="4185537"/>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93" name="Shape 93"/>
        <p:cNvGrpSpPr/>
        <p:nvPr/>
      </p:nvGrpSpPr>
      <p:grpSpPr>
        <a:xfrm>
          <a:off x="0" y="0"/>
          <a:ext cx="0" cy="0"/>
          <a:chOff x="0" y="0"/>
          <a:chExt cx="0" cy="0"/>
        </a:xfrm>
      </p:grpSpPr>
      <p:sp>
        <p:nvSpPr>
          <p:cNvPr id="94" name="Google Shape;94;p24"/>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accent4"/>
        </a:solidFill>
      </p:bgPr>
    </p:bg>
    <p:spTree>
      <p:nvGrpSpPr>
        <p:cNvPr id="95" name="Shape 95"/>
        <p:cNvGrpSpPr/>
        <p:nvPr/>
      </p:nvGrpSpPr>
      <p:grpSpPr>
        <a:xfrm>
          <a:off x="0" y="0"/>
          <a:ext cx="0" cy="0"/>
          <a:chOff x="0" y="0"/>
          <a:chExt cx="0" cy="0"/>
        </a:xfrm>
      </p:grpSpPr>
      <p:sp>
        <p:nvSpPr>
          <p:cNvPr id="96" name="Google Shape;96;p2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 slide layout">
  <p:cSld name="6_Image slide layout">
    <p:spTree>
      <p:nvGrpSpPr>
        <p:cNvPr id="97" name="Shape 97"/>
        <p:cNvGrpSpPr/>
        <p:nvPr/>
      </p:nvGrpSpPr>
      <p:grpSpPr>
        <a:xfrm>
          <a:off x="0" y="0"/>
          <a:ext cx="0" cy="0"/>
          <a:chOff x="0" y="0"/>
          <a:chExt cx="0" cy="0"/>
        </a:xfrm>
      </p:grpSpPr>
      <p:sp>
        <p:nvSpPr>
          <p:cNvPr id="98" name="Google Shape;98;p26"/>
          <p:cNvSpPr/>
          <p:nvPr/>
        </p:nvSpPr>
        <p:spPr>
          <a:xfrm>
            <a:off x="826852" y="0"/>
            <a:ext cx="4562272" cy="41731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26"/>
          <p:cNvSpPr/>
          <p:nvPr>
            <p:ph idx="2" type="pic"/>
          </p:nvPr>
        </p:nvSpPr>
        <p:spPr>
          <a:xfrm>
            <a:off x="2490281" y="3287949"/>
            <a:ext cx="8874868" cy="2922351"/>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layout">
  <p:cSld name="2_Image slide layout">
    <p:spTree>
      <p:nvGrpSpPr>
        <p:cNvPr id="100" name="Shape 100"/>
        <p:cNvGrpSpPr/>
        <p:nvPr/>
      </p:nvGrpSpPr>
      <p:grpSpPr>
        <a:xfrm>
          <a:off x="0" y="0"/>
          <a:ext cx="0" cy="0"/>
          <a:chOff x="0" y="0"/>
          <a:chExt cx="0" cy="0"/>
        </a:xfrm>
      </p:grpSpPr>
      <p:grpSp>
        <p:nvGrpSpPr>
          <p:cNvPr id="101" name="Google Shape;101;p27"/>
          <p:cNvGrpSpPr/>
          <p:nvPr/>
        </p:nvGrpSpPr>
        <p:grpSpPr>
          <a:xfrm>
            <a:off x="271205" y="1859091"/>
            <a:ext cx="4838803" cy="2658595"/>
            <a:chOff x="-548507" y="477868"/>
            <a:chExt cx="11570449" cy="6357177"/>
          </a:xfrm>
        </p:grpSpPr>
        <p:sp>
          <p:nvSpPr>
            <p:cNvPr id="102" name="Google Shape;102;p27"/>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7"/>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27"/>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27"/>
            <p:cNvSpPr/>
            <p:nvPr/>
          </p:nvSpPr>
          <p:spPr>
            <a:xfrm>
              <a:off x="-548507" y="6164484"/>
              <a:ext cx="11570449"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27"/>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7" name="Google Shape;107;p27"/>
            <p:cNvGrpSpPr/>
            <p:nvPr/>
          </p:nvGrpSpPr>
          <p:grpSpPr>
            <a:xfrm>
              <a:off x="1606" y="6382978"/>
              <a:ext cx="413937" cy="115242"/>
              <a:chOff x="5955" y="6353672"/>
              <a:chExt cx="413937" cy="115242"/>
            </a:xfrm>
          </p:grpSpPr>
          <p:sp>
            <p:nvSpPr>
              <p:cNvPr id="108" name="Google Shape;108;p2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27"/>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10" name="Google Shape;110;p27"/>
            <p:cNvGrpSpPr/>
            <p:nvPr/>
          </p:nvGrpSpPr>
          <p:grpSpPr>
            <a:xfrm>
              <a:off x="9855291" y="6381600"/>
              <a:ext cx="885989" cy="115242"/>
              <a:chOff x="5955" y="6353672"/>
              <a:chExt cx="413937" cy="115242"/>
            </a:xfrm>
          </p:grpSpPr>
          <p:sp>
            <p:nvSpPr>
              <p:cNvPr id="111" name="Google Shape;111;p2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27"/>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3" name="Google Shape;113;p27"/>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4" name="Google Shape;114;p27"/>
          <p:cNvSpPr/>
          <p:nvPr>
            <p:ph idx="2" type="pic"/>
          </p:nvPr>
        </p:nvSpPr>
        <p:spPr>
          <a:xfrm>
            <a:off x="969870" y="2006556"/>
            <a:ext cx="3426249" cy="2114789"/>
          </a:xfrm>
          <a:prstGeom prst="rect">
            <a:avLst/>
          </a:prstGeom>
          <a:solidFill>
            <a:srgbClr val="F2F2F2"/>
          </a:solidFill>
          <a:ln>
            <a:noFill/>
          </a:ln>
        </p:spPr>
      </p:sp>
      <p:sp>
        <p:nvSpPr>
          <p:cNvPr id="115" name="Google Shape;115;p2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27"/>
          <p:cNvSpPr/>
          <p:nvPr>
            <p:ph idx="3" type="pic"/>
          </p:nvPr>
        </p:nvSpPr>
        <p:spPr>
          <a:xfrm>
            <a:off x="3447825" y="1514757"/>
            <a:ext cx="3751192" cy="2114789"/>
          </a:xfrm>
          <a:prstGeom prst="rect">
            <a:avLst/>
          </a:prstGeom>
          <a:solidFill>
            <a:srgbClr val="F2F2F2"/>
          </a:solidFill>
          <a:ln>
            <a:noFill/>
          </a:ln>
        </p:spPr>
      </p:sp>
      <p:sp>
        <p:nvSpPr>
          <p:cNvPr id="117" name="Google Shape;117;p27"/>
          <p:cNvSpPr/>
          <p:nvPr>
            <p:ph idx="4" type="pic"/>
          </p:nvPr>
        </p:nvSpPr>
        <p:spPr>
          <a:xfrm>
            <a:off x="6489141" y="2737691"/>
            <a:ext cx="939337" cy="1520704"/>
          </a:xfrm>
          <a:prstGeom prst="rect">
            <a:avLst/>
          </a:prstGeom>
          <a:solidFill>
            <a:srgbClr val="F2F2F2"/>
          </a:solidFill>
          <a:ln>
            <a:noFill/>
          </a:ln>
        </p:spPr>
      </p:sp>
      <p:sp>
        <p:nvSpPr>
          <p:cNvPr id="118" name="Google Shape;118;p27"/>
          <p:cNvSpPr/>
          <p:nvPr/>
        </p:nvSpPr>
        <p:spPr>
          <a:xfrm>
            <a:off x="0" y="4756308"/>
            <a:ext cx="12192000" cy="2118726"/>
          </a:xfrm>
          <a:prstGeom prst="rect">
            <a:avLst/>
          </a:prstGeom>
          <a:solidFill>
            <a:schemeClr val="accent1"/>
          </a:solidFill>
          <a:ln cap="flat" cmpd="sng" w="12700">
            <a:solidFill>
              <a:srgbClr val="3643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34.png"/></Relationships>
</file>

<file path=ppt/slides/_rels/slide14.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65000"/>
          </a:blip>
          <a:stretch>
            <a:fillRect/>
          </a:stretch>
        </a:blipFill>
      </p:bgPr>
    </p:bg>
    <p:spTree>
      <p:nvGrpSpPr>
        <p:cNvPr id="226" name="Shape 226"/>
        <p:cNvGrpSpPr/>
        <p:nvPr/>
      </p:nvGrpSpPr>
      <p:grpSpPr>
        <a:xfrm>
          <a:off x="0" y="0"/>
          <a:ext cx="0" cy="0"/>
          <a:chOff x="0" y="0"/>
          <a:chExt cx="0" cy="0"/>
        </a:xfrm>
      </p:grpSpPr>
      <p:sp>
        <p:nvSpPr>
          <p:cNvPr id="227" name="Google Shape;227;p1"/>
          <p:cNvSpPr/>
          <p:nvPr/>
        </p:nvSpPr>
        <p:spPr>
          <a:xfrm>
            <a:off x="0" y="2510611"/>
            <a:ext cx="12192000" cy="2062798"/>
          </a:xfrm>
          <a:prstGeom prst="rect">
            <a:avLst/>
          </a:prstGeom>
          <a:gradFill>
            <a:gsLst>
              <a:gs pos="0">
                <a:srgbClr val="4A7886">
                  <a:alpha val="0"/>
                </a:srgbClr>
              </a:gs>
              <a:gs pos="16000">
                <a:srgbClr val="4A7886">
                  <a:alpha val="0"/>
                </a:srgbClr>
              </a:gs>
              <a:gs pos="43000">
                <a:srgbClr val="4A5D62">
                  <a:alpha val="75686"/>
                </a:srgbClr>
              </a:gs>
              <a:gs pos="94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8" name="Google Shape;228;p1"/>
          <p:cNvSpPr/>
          <p:nvPr/>
        </p:nvSpPr>
        <p:spPr>
          <a:xfrm>
            <a:off x="2832221" y="2880290"/>
            <a:ext cx="9845554"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Rounded"/>
                <a:ea typeface="Arial Rounded"/>
                <a:cs typeface="Arial Rounded"/>
                <a:sym typeface="Arial Rounded"/>
              </a:rPr>
              <a:t>STOCK    MARKET    DATA     AND ANALYSIS     IN      PYHTON.</a:t>
            </a:r>
            <a:endParaRPr b="1" i="0" sz="4000" u="none" cap="none" strike="noStrike">
              <a:solidFill>
                <a:schemeClr val="dk1"/>
              </a:solidFill>
              <a:latin typeface="Arial"/>
              <a:ea typeface="Arial"/>
              <a:cs typeface="Arial"/>
              <a:sym typeface="Arial"/>
            </a:endParaRPr>
          </a:p>
        </p:txBody>
      </p:sp>
      <p:sp>
        <p:nvSpPr>
          <p:cNvPr id="229" name="Google Shape;229;p1"/>
          <p:cNvSpPr txBox="1"/>
          <p:nvPr/>
        </p:nvSpPr>
        <p:spPr>
          <a:xfrm>
            <a:off x="6800850" y="5203444"/>
            <a:ext cx="5600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0000"/>
                </a:solidFill>
                <a:highlight>
                  <a:srgbClr val="FFFF00"/>
                </a:highlight>
                <a:latin typeface="Arial"/>
                <a:ea typeface="Arial"/>
                <a:cs typeface="Arial"/>
                <a:sym typeface="Arial"/>
              </a:rPr>
              <a:t>GUIDE- Dr. VENKAT PRASAD PADHY </a:t>
            </a:r>
            <a:endParaRPr/>
          </a:p>
        </p:txBody>
      </p:sp>
      <p:sp>
        <p:nvSpPr>
          <p:cNvPr id="230" name="Google Shape;230;p1"/>
          <p:cNvSpPr txBox="1"/>
          <p:nvPr/>
        </p:nvSpPr>
        <p:spPr>
          <a:xfrm>
            <a:off x="6800850" y="4734173"/>
            <a:ext cx="540067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highlight>
                  <a:srgbClr val="FFFF00"/>
                </a:highlight>
                <a:latin typeface="Arial"/>
                <a:ea typeface="Arial"/>
                <a:cs typeface="Arial"/>
                <a:sym typeface="Arial"/>
              </a:rPr>
              <a:t>FACULTY- Dr. K MURUGESHWARI</a:t>
            </a:r>
            <a:endParaRPr/>
          </a:p>
        </p:txBody>
      </p:sp>
      <p:sp>
        <p:nvSpPr>
          <p:cNvPr id="231" name="Google Shape;231;p1"/>
          <p:cNvSpPr txBox="1"/>
          <p:nvPr/>
        </p:nvSpPr>
        <p:spPr>
          <a:xfrm>
            <a:off x="2733675" y="546560"/>
            <a:ext cx="88582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highlight>
                  <a:srgbClr val="00FFFF"/>
                </a:highlight>
                <a:latin typeface="Arial"/>
                <a:ea typeface="Arial"/>
                <a:cs typeface="Arial"/>
                <a:sym typeface="Arial"/>
              </a:rPr>
              <a:t>PROJECT EXHIBITION 1 (DSN2098)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0"/>
          <p:cNvSpPr txBox="1"/>
          <p:nvPr/>
        </p:nvSpPr>
        <p:spPr>
          <a:xfrm>
            <a:off x="953183" y="303650"/>
            <a:ext cx="4010324" cy="34778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1" lang="en-US" sz="4400">
                <a:solidFill>
                  <a:schemeClr val="lt2"/>
                </a:solidFill>
                <a:latin typeface="Arial"/>
                <a:ea typeface="Arial"/>
                <a:cs typeface="Arial"/>
                <a:sym typeface="Arial"/>
              </a:rPr>
              <a:t>"Don't look for the needle in the haystack. Just buy the haystack!" </a:t>
            </a:r>
            <a:endParaRPr b="1" sz="4400">
              <a:solidFill>
                <a:schemeClr val="lt2"/>
              </a:solidFill>
              <a:latin typeface="Arial"/>
              <a:ea typeface="Arial"/>
              <a:cs typeface="Arial"/>
              <a:sym typeface="Arial"/>
            </a:endParaRPr>
          </a:p>
        </p:txBody>
      </p:sp>
      <p:sp>
        <p:nvSpPr>
          <p:cNvPr id="488" name="Google Shape;488;p10"/>
          <p:cNvSpPr txBox="1"/>
          <p:nvPr/>
        </p:nvSpPr>
        <p:spPr>
          <a:xfrm>
            <a:off x="953499" y="5379303"/>
            <a:ext cx="4413451" cy="58477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3200">
                <a:solidFill>
                  <a:srgbClr val="262626"/>
                </a:solidFill>
                <a:latin typeface="Arial"/>
                <a:ea typeface="Arial"/>
                <a:cs typeface="Arial"/>
                <a:sym typeface="Arial"/>
              </a:rPr>
              <a:t> </a:t>
            </a:r>
            <a:r>
              <a:rPr lang="en-US" sz="3200">
                <a:solidFill>
                  <a:schemeClr val="lt1"/>
                </a:solidFill>
                <a:latin typeface="Arial"/>
                <a:ea typeface="Arial"/>
                <a:cs typeface="Arial"/>
                <a:sym typeface="Arial"/>
              </a:rPr>
              <a:t>SIT AMET, </a:t>
            </a:r>
            <a:endParaRPr sz="3200">
              <a:solidFill>
                <a:schemeClr val="lt1"/>
              </a:solidFill>
              <a:latin typeface="Arial"/>
              <a:ea typeface="Arial"/>
              <a:cs typeface="Arial"/>
              <a:sym typeface="Arial"/>
            </a:endParaRPr>
          </a:p>
        </p:txBody>
      </p:sp>
      <p:sp>
        <p:nvSpPr>
          <p:cNvPr id="489" name="Google Shape;489;p10"/>
          <p:cNvSpPr/>
          <p:nvPr/>
        </p:nvSpPr>
        <p:spPr>
          <a:xfrm>
            <a:off x="1060674" y="4477016"/>
            <a:ext cx="588430" cy="544215"/>
          </a:xfrm>
          <a:custGeom>
            <a:rect b="b" l="l" r="r" t="t"/>
            <a:pathLst>
              <a:path extrusionOk="0" h="261194" w="282415">
                <a:moveTo>
                  <a:pt x="258472" y="0"/>
                </a:moveTo>
                <a:lnTo>
                  <a:pt x="282415" y="38091"/>
                </a:lnTo>
                <a:cubicBezTo>
                  <a:pt x="262463" y="46435"/>
                  <a:pt x="247771" y="58859"/>
                  <a:pt x="238339" y="75365"/>
                </a:cubicBezTo>
                <a:cubicBezTo>
                  <a:pt x="228907" y="91871"/>
                  <a:pt x="223647" y="115905"/>
                  <a:pt x="222558" y="147466"/>
                </a:cubicBezTo>
                <a:lnTo>
                  <a:pt x="273709" y="147466"/>
                </a:lnTo>
                <a:lnTo>
                  <a:pt x="273709" y="261194"/>
                </a:lnTo>
                <a:lnTo>
                  <a:pt x="168687" y="261194"/>
                </a:lnTo>
                <a:lnTo>
                  <a:pt x="168687" y="171408"/>
                </a:lnTo>
                <a:cubicBezTo>
                  <a:pt x="168687" y="122797"/>
                  <a:pt x="174491" y="87609"/>
                  <a:pt x="186100" y="65843"/>
                </a:cubicBezTo>
                <a:cubicBezTo>
                  <a:pt x="201336" y="36821"/>
                  <a:pt x="225460" y="14874"/>
                  <a:pt x="258472" y="0"/>
                </a:cubicBezTo>
                <a:close/>
                <a:moveTo>
                  <a:pt x="89785" y="0"/>
                </a:moveTo>
                <a:lnTo>
                  <a:pt x="113728" y="38091"/>
                </a:lnTo>
                <a:cubicBezTo>
                  <a:pt x="93775" y="46435"/>
                  <a:pt x="79083" y="58859"/>
                  <a:pt x="69651" y="75365"/>
                </a:cubicBezTo>
                <a:cubicBezTo>
                  <a:pt x="60219" y="91871"/>
                  <a:pt x="54959" y="115905"/>
                  <a:pt x="53871" y="147466"/>
                </a:cubicBezTo>
                <a:lnTo>
                  <a:pt x="105021" y="147466"/>
                </a:lnTo>
                <a:lnTo>
                  <a:pt x="105021" y="261194"/>
                </a:lnTo>
                <a:lnTo>
                  <a:pt x="0" y="261194"/>
                </a:lnTo>
                <a:lnTo>
                  <a:pt x="0" y="171408"/>
                </a:lnTo>
                <a:cubicBezTo>
                  <a:pt x="0" y="122797"/>
                  <a:pt x="5804" y="87609"/>
                  <a:pt x="17413" y="65843"/>
                </a:cubicBezTo>
                <a:cubicBezTo>
                  <a:pt x="32649" y="36821"/>
                  <a:pt x="56773" y="14874"/>
                  <a:pt x="89785"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90" name="Google Shape;490;p10"/>
          <p:cNvSpPr txBox="1"/>
          <p:nvPr/>
        </p:nvSpPr>
        <p:spPr>
          <a:xfrm>
            <a:off x="5610226" y="134681"/>
            <a:ext cx="6143624" cy="3693319"/>
          </a:xfrm>
          <a:prstGeom prst="rect">
            <a:avLst/>
          </a:prstGeom>
          <a:noFill/>
          <a:ln>
            <a:noFill/>
          </a:ln>
        </p:spPr>
        <p:txBody>
          <a:bodyPr anchorCtr="0" anchor="t" bIns="0" lIns="36000" spcFirstLastPara="1" rIns="36000" wrap="square" tIns="0">
            <a:spAutoFit/>
          </a:bodyPr>
          <a:lstStyle/>
          <a:p>
            <a:pPr indent="0" lvl="0" marL="0" marR="0" rtl="0" algn="just">
              <a:spcBef>
                <a:spcPts val="0"/>
              </a:spcBef>
              <a:spcAft>
                <a:spcPts val="0"/>
              </a:spcAft>
              <a:buNone/>
            </a:pPr>
            <a:r>
              <a:rPr b="1" lang="en-US" sz="2000">
                <a:solidFill>
                  <a:schemeClr val="dk1"/>
                </a:solidFill>
                <a:latin typeface="Bookman Old Style"/>
                <a:ea typeface="Bookman Old Style"/>
                <a:cs typeface="Bookman Old Style"/>
                <a:sym typeface="Bookman Old Style"/>
              </a:rPr>
              <a:t>Feature extraction starts from an initial state of measured data and builds derived values or features. These features are intended to be informative and non-redundant, facilitating the subsequent learning and generalization steps. Feature extraction is a dimensionality reduction process, where the initial set of raw variables is diminished to progressively reasonable features for ease of management, while still precisely and totally depicting the first informational collection.</a:t>
            </a:r>
            <a:endParaRPr b="1" sz="2000">
              <a:solidFill>
                <a:schemeClr val="accent2"/>
              </a:solidFill>
              <a:latin typeface="Arial"/>
              <a:ea typeface="Arial"/>
              <a:cs typeface="Arial"/>
              <a:sym typeface="Arial"/>
            </a:endParaRPr>
          </a:p>
        </p:txBody>
      </p:sp>
      <p:pic>
        <p:nvPicPr>
          <p:cNvPr id="491" name="Google Shape;491;p10"/>
          <p:cNvPicPr preferRelativeResize="0"/>
          <p:nvPr>
            <p:ph idx="2" type="pic"/>
          </p:nvPr>
        </p:nvPicPr>
        <p:blipFill rotWithShape="1">
          <a:blip r:embed="rId3">
            <a:alphaModFix/>
          </a:blip>
          <a:srcRect b="11525" l="0" r="0" t="11525"/>
          <a:stretch/>
        </p:blipFill>
        <p:spPr>
          <a:xfrm>
            <a:off x="3600450" y="4477016"/>
            <a:ext cx="8524876" cy="2314309"/>
          </a:xfrm>
          <a:prstGeom prst="rect">
            <a:avLst/>
          </a:prstGeom>
          <a:solidFill>
            <a:srgbClr val="F2F2F2"/>
          </a:solidFill>
          <a:ln cap="sq" cmpd="thickThin" w="88900">
            <a:solidFill>
              <a:srgbClr val="000000"/>
            </a:solidFill>
            <a:prstDash val="solid"/>
            <a:miter lim="800000"/>
            <a:headEnd len="sm" w="sm" type="none"/>
            <a:tailEnd len="sm" w="sm" type="none"/>
          </a:ln>
        </p:spPr>
      </p:pic>
      <p:sp>
        <p:nvSpPr>
          <p:cNvPr id="492" name="Google Shape;492;p10"/>
          <p:cNvSpPr txBox="1"/>
          <p:nvPr/>
        </p:nvSpPr>
        <p:spPr>
          <a:xfrm>
            <a:off x="-113467" y="5027374"/>
            <a:ext cx="614362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4200">
                <a:solidFill>
                  <a:srgbClr val="111111"/>
                </a:solidFill>
                <a:latin typeface="Erica One"/>
                <a:ea typeface="Erica One"/>
                <a:cs typeface="Erica One"/>
                <a:sym typeface="Erica One"/>
              </a:rPr>
              <a:t> John Bogle</a:t>
            </a:r>
            <a:endParaRPr sz="4200">
              <a:solidFill>
                <a:schemeClr val="dk1"/>
              </a:solidFill>
              <a:latin typeface="Erica One"/>
              <a:ea typeface="Erica One"/>
              <a:cs typeface="Erica One"/>
              <a:sym typeface="Eric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1"/>
          <p:cNvSpPr txBox="1"/>
          <p:nvPr>
            <p:ph idx="1" type="body"/>
          </p:nvPr>
        </p:nvSpPr>
        <p:spPr>
          <a:xfrm>
            <a:off x="124821" y="209208"/>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C00000"/>
              </a:buClr>
              <a:buSzPct val="100000"/>
              <a:buNone/>
            </a:pPr>
            <a:r>
              <a:rPr lang="en-US" sz="6000">
                <a:solidFill>
                  <a:srgbClr val="C00000"/>
                </a:solidFill>
                <a:latin typeface="Corben"/>
                <a:ea typeface="Corben"/>
                <a:cs typeface="Corben"/>
                <a:sym typeface="Corben"/>
              </a:rPr>
              <a:t>Modules Identification</a:t>
            </a:r>
            <a:r>
              <a:rPr lang="en-US">
                <a:latin typeface="Arial"/>
                <a:ea typeface="Arial"/>
                <a:cs typeface="Arial"/>
                <a:sym typeface="Arial"/>
              </a:rPr>
              <a:t> </a:t>
            </a:r>
            <a:endParaRPr/>
          </a:p>
        </p:txBody>
      </p:sp>
      <p:grpSp>
        <p:nvGrpSpPr>
          <p:cNvPr id="498" name="Google Shape;498;p11"/>
          <p:cNvGrpSpPr/>
          <p:nvPr/>
        </p:nvGrpSpPr>
        <p:grpSpPr>
          <a:xfrm>
            <a:off x="5277990" y="1619627"/>
            <a:ext cx="1429971" cy="1781101"/>
            <a:chOff x="5410154" y="1792609"/>
            <a:chExt cx="1350651" cy="1350650"/>
          </a:xfrm>
        </p:grpSpPr>
        <p:sp>
          <p:nvSpPr>
            <p:cNvPr id="499" name="Google Shape;499;p11"/>
            <p:cNvSpPr/>
            <p:nvPr/>
          </p:nvSpPr>
          <p:spPr>
            <a:xfrm>
              <a:off x="5410154" y="1847259"/>
              <a:ext cx="1296000" cy="1296000"/>
            </a:xfrm>
            <a:prstGeom prst="rtTriangle">
              <a:avLst/>
            </a:prstGeom>
            <a:solidFill>
              <a:schemeClr val="accent4"/>
            </a:solidFill>
            <a:ln>
              <a:noFill/>
            </a:ln>
            <a:effectLst>
              <a:outerShdw blurRad="50800" rotWithShape="0" algn="ctr" dir="54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500" name="Google Shape;500;p11"/>
            <p:cNvSpPr/>
            <p:nvPr/>
          </p:nvSpPr>
          <p:spPr>
            <a:xfrm rot="10800000">
              <a:off x="5464805" y="1792609"/>
              <a:ext cx="1296000" cy="1296000"/>
            </a:xfrm>
            <a:prstGeom prst="rtTriangle">
              <a:avLst/>
            </a:prstGeom>
            <a:solidFill>
              <a:schemeClr val="accent1"/>
            </a:solidFill>
            <a:ln>
              <a:noFill/>
            </a:ln>
            <a:effectLst>
              <a:outerShdw blurRad="50800" rotWithShape="0" algn="ctr" dir="54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501" name="Google Shape;501;p11"/>
          <p:cNvGrpSpPr/>
          <p:nvPr/>
        </p:nvGrpSpPr>
        <p:grpSpPr>
          <a:xfrm>
            <a:off x="5404765" y="4510187"/>
            <a:ext cx="1446922" cy="1780476"/>
            <a:chOff x="5410154" y="3235402"/>
            <a:chExt cx="1350651" cy="1350651"/>
          </a:xfrm>
        </p:grpSpPr>
        <p:sp>
          <p:nvSpPr>
            <p:cNvPr id="502" name="Google Shape;502;p11"/>
            <p:cNvSpPr/>
            <p:nvPr/>
          </p:nvSpPr>
          <p:spPr>
            <a:xfrm>
              <a:off x="5410154" y="3290053"/>
              <a:ext cx="1296000" cy="1296000"/>
            </a:xfrm>
            <a:prstGeom prst="rtTriangle">
              <a:avLst/>
            </a:prstGeom>
            <a:solidFill>
              <a:schemeClr val="accent2"/>
            </a:solidFill>
            <a:ln>
              <a:noFill/>
            </a:ln>
            <a:effectLst>
              <a:outerShdw blurRad="50800" rotWithShape="0" algn="ctr" dir="54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503" name="Google Shape;503;p11"/>
            <p:cNvSpPr/>
            <p:nvPr/>
          </p:nvSpPr>
          <p:spPr>
            <a:xfrm rot="10800000">
              <a:off x="5464805" y="3235402"/>
              <a:ext cx="1296000" cy="1296000"/>
            </a:xfrm>
            <a:prstGeom prst="rtTriangle">
              <a:avLst/>
            </a:prstGeom>
            <a:solidFill>
              <a:schemeClr val="accent3"/>
            </a:solidFill>
            <a:ln>
              <a:noFill/>
            </a:ln>
            <a:effectLst>
              <a:outerShdw blurRad="50800" rotWithShape="0" algn="ctr" dir="5400000" dist="38100">
                <a:srgbClr val="000000">
                  <a:alpha val="4274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sp>
        <p:nvSpPr>
          <p:cNvPr id="504" name="Google Shape;504;p11"/>
          <p:cNvSpPr txBox="1"/>
          <p:nvPr/>
        </p:nvSpPr>
        <p:spPr>
          <a:xfrm>
            <a:off x="5225211" y="2290969"/>
            <a:ext cx="708864" cy="1235185"/>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7200">
                <a:solidFill>
                  <a:schemeClr val="lt1"/>
                </a:solidFill>
                <a:latin typeface="Arial"/>
                <a:ea typeface="Arial"/>
                <a:cs typeface="Arial"/>
                <a:sym typeface="Arial"/>
              </a:rPr>
              <a:t>1</a:t>
            </a:r>
            <a:endParaRPr b="1" sz="7200">
              <a:solidFill>
                <a:schemeClr val="lt1"/>
              </a:solidFill>
              <a:latin typeface="Arial"/>
              <a:ea typeface="Arial"/>
              <a:cs typeface="Arial"/>
              <a:sym typeface="Arial"/>
            </a:endParaRPr>
          </a:p>
        </p:txBody>
      </p:sp>
      <p:sp>
        <p:nvSpPr>
          <p:cNvPr id="505" name="Google Shape;505;p11"/>
          <p:cNvSpPr txBox="1"/>
          <p:nvPr/>
        </p:nvSpPr>
        <p:spPr>
          <a:xfrm>
            <a:off x="6067309" y="1459536"/>
            <a:ext cx="614563" cy="1200329"/>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7200">
                <a:solidFill>
                  <a:schemeClr val="lt1"/>
                </a:solidFill>
                <a:latin typeface="Arial"/>
                <a:ea typeface="Arial"/>
                <a:cs typeface="Arial"/>
                <a:sym typeface="Arial"/>
              </a:rPr>
              <a:t>2</a:t>
            </a:r>
            <a:endParaRPr b="1" sz="7200">
              <a:solidFill>
                <a:schemeClr val="lt1"/>
              </a:solidFill>
              <a:latin typeface="Arial"/>
              <a:ea typeface="Arial"/>
              <a:cs typeface="Arial"/>
              <a:sym typeface="Arial"/>
            </a:endParaRPr>
          </a:p>
        </p:txBody>
      </p:sp>
      <p:sp>
        <p:nvSpPr>
          <p:cNvPr id="506" name="Google Shape;506;p11"/>
          <p:cNvSpPr txBox="1"/>
          <p:nvPr/>
        </p:nvSpPr>
        <p:spPr>
          <a:xfrm>
            <a:off x="5398827" y="5073593"/>
            <a:ext cx="614563" cy="1200329"/>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7200">
                <a:solidFill>
                  <a:schemeClr val="lt1"/>
                </a:solidFill>
                <a:latin typeface="Arial"/>
                <a:ea typeface="Arial"/>
                <a:cs typeface="Arial"/>
                <a:sym typeface="Arial"/>
              </a:rPr>
              <a:t>3</a:t>
            </a:r>
            <a:endParaRPr b="1" sz="7200">
              <a:solidFill>
                <a:schemeClr val="lt1"/>
              </a:solidFill>
              <a:latin typeface="Arial"/>
              <a:ea typeface="Arial"/>
              <a:cs typeface="Arial"/>
              <a:sym typeface="Arial"/>
            </a:endParaRPr>
          </a:p>
        </p:txBody>
      </p:sp>
      <p:sp>
        <p:nvSpPr>
          <p:cNvPr id="507" name="Google Shape;507;p11"/>
          <p:cNvSpPr txBox="1"/>
          <p:nvPr/>
        </p:nvSpPr>
        <p:spPr>
          <a:xfrm>
            <a:off x="6067309" y="4384761"/>
            <a:ext cx="734263" cy="1200329"/>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7200">
                <a:solidFill>
                  <a:schemeClr val="lt1"/>
                </a:solidFill>
                <a:latin typeface="Arial"/>
                <a:ea typeface="Arial"/>
                <a:cs typeface="Arial"/>
                <a:sym typeface="Arial"/>
              </a:rPr>
              <a:t>4</a:t>
            </a:r>
            <a:endParaRPr b="1" sz="7200">
              <a:solidFill>
                <a:schemeClr val="lt1"/>
              </a:solidFill>
              <a:latin typeface="Arial"/>
              <a:ea typeface="Arial"/>
              <a:cs typeface="Arial"/>
              <a:sym typeface="Arial"/>
            </a:endParaRPr>
          </a:p>
        </p:txBody>
      </p:sp>
      <p:grpSp>
        <p:nvGrpSpPr>
          <p:cNvPr id="508" name="Google Shape;508;p11"/>
          <p:cNvGrpSpPr/>
          <p:nvPr/>
        </p:nvGrpSpPr>
        <p:grpSpPr>
          <a:xfrm>
            <a:off x="1400806" y="4846427"/>
            <a:ext cx="3703800" cy="553998"/>
            <a:chOff x="3017859" y="4283314"/>
            <a:chExt cx="1890849" cy="553998"/>
          </a:xfrm>
        </p:grpSpPr>
        <p:sp>
          <p:nvSpPr>
            <p:cNvPr id="509" name="Google Shape;509;p11"/>
            <p:cNvSpPr txBox="1"/>
            <p:nvPr/>
          </p:nvSpPr>
          <p:spPr>
            <a:xfrm>
              <a:off x="3021856" y="4560313"/>
              <a:ext cx="1886852"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200">
                <a:solidFill>
                  <a:srgbClr val="3F3F3F"/>
                </a:solidFill>
                <a:latin typeface="Arial"/>
                <a:ea typeface="Arial"/>
                <a:cs typeface="Arial"/>
                <a:sym typeface="Arial"/>
              </a:endParaRPr>
            </a:p>
          </p:txBody>
        </p:sp>
        <p:sp>
          <p:nvSpPr>
            <p:cNvPr id="510" name="Google Shape;510;p11"/>
            <p:cNvSpPr txBox="1"/>
            <p:nvPr/>
          </p:nvSpPr>
          <p:spPr>
            <a:xfrm>
              <a:off x="3017859" y="4283314"/>
              <a:ext cx="1870812"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b="1" sz="1200">
                <a:solidFill>
                  <a:srgbClr val="3F3F3F"/>
                </a:solidFill>
                <a:latin typeface="Arial"/>
                <a:ea typeface="Arial"/>
                <a:cs typeface="Arial"/>
                <a:sym typeface="Arial"/>
              </a:endParaRPr>
            </a:p>
          </p:txBody>
        </p:sp>
      </p:grpSp>
      <p:grpSp>
        <p:nvGrpSpPr>
          <p:cNvPr id="511" name="Google Shape;511;p11"/>
          <p:cNvGrpSpPr/>
          <p:nvPr/>
        </p:nvGrpSpPr>
        <p:grpSpPr>
          <a:xfrm>
            <a:off x="861823" y="4370534"/>
            <a:ext cx="4373237" cy="2211165"/>
            <a:chOff x="2996253" y="4165030"/>
            <a:chExt cx="1912455" cy="2211165"/>
          </a:xfrm>
        </p:grpSpPr>
        <p:sp>
          <p:nvSpPr>
            <p:cNvPr id="512" name="Google Shape;512;p11"/>
            <p:cNvSpPr txBox="1"/>
            <p:nvPr/>
          </p:nvSpPr>
          <p:spPr>
            <a:xfrm>
              <a:off x="3021856" y="4560313"/>
              <a:ext cx="1886852" cy="18158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Bookman Old Style"/>
                  <a:ea typeface="Bookman Old Style"/>
                  <a:cs typeface="Bookman Old Style"/>
                  <a:sym typeface="Bookman Old Style"/>
                </a:rPr>
                <a:t>The process of applying a predictive model to a set of data is referred to as scoring the data. The technique used to process the dataset is the Naive Bayesian Algorithm. Naïve Bayesian involves an ensemble methods, which is usually used, for classification and as well as regression. Based on the learning models, we achieve interesting results.</a:t>
              </a:r>
              <a:endParaRPr sz="1400">
                <a:solidFill>
                  <a:srgbClr val="3F3F3F"/>
                </a:solidFill>
                <a:latin typeface="Arial"/>
                <a:ea typeface="Arial"/>
                <a:cs typeface="Arial"/>
                <a:sym typeface="Arial"/>
              </a:endParaRPr>
            </a:p>
          </p:txBody>
        </p:sp>
        <p:sp>
          <p:nvSpPr>
            <p:cNvPr id="513" name="Google Shape;513;p11"/>
            <p:cNvSpPr txBox="1"/>
            <p:nvPr/>
          </p:nvSpPr>
          <p:spPr>
            <a:xfrm>
              <a:off x="2996253" y="4165030"/>
              <a:ext cx="187081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rgbClr val="3F3F3F"/>
                  </a:solidFill>
                  <a:latin typeface="Arial"/>
                  <a:ea typeface="Arial"/>
                  <a:cs typeface="Arial"/>
                  <a:sym typeface="Arial"/>
                </a:rPr>
                <a:t>DATA SCORING</a:t>
              </a:r>
              <a:endParaRPr b="1" sz="2400">
                <a:solidFill>
                  <a:srgbClr val="3F3F3F"/>
                </a:solidFill>
                <a:latin typeface="Arial"/>
                <a:ea typeface="Arial"/>
                <a:cs typeface="Arial"/>
                <a:sym typeface="Arial"/>
              </a:endParaRPr>
            </a:p>
          </p:txBody>
        </p:sp>
      </p:grpSp>
      <p:grpSp>
        <p:nvGrpSpPr>
          <p:cNvPr id="514" name="Google Shape;514;p11"/>
          <p:cNvGrpSpPr/>
          <p:nvPr/>
        </p:nvGrpSpPr>
        <p:grpSpPr>
          <a:xfrm>
            <a:off x="551925" y="1271063"/>
            <a:ext cx="4513433" cy="2822472"/>
            <a:chOff x="2997353" y="4200054"/>
            <a:chExt cx="1911355" cy="2822472"/>
          </a:xfrm>
        </p:grpSpPr>
        <p:sp>
          <p:nvSpPr>
            <p:cNvPr id="515" name="Google Shape;515;p11"/>
            <p:cNvSpPr txBox="1"/>
            <p:nvPr/>
          </p:nvSpPr>
          <p:spPr>
            <a:xfrm>
              <a:off x="3021856" y="4560313"/>
              <a:ext cx="1886852"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Bookman Old Style"/>
                  <a:ea typeface="Bookman Old Style"/>
                  <a:cs typeface="Bookman Old Style"/>
                  <a:sym typeface="Bookman Old Style"/>
                </a:rPr>
                <a:t>Training the Machine is similar to feeding the data to the algorithm to touch up the test data. The training sets are used to tune and fit the models. The test sets are untouched, as a model should not be judged based on unseen data. The training of the model includes cross-validation where we get a well-grounded approximate performance of the model using the training data. Tuning models are meant to specifically tune the hyper parameters like the number of trees in a Naïve Bayesian.</a:t>
              </a:r>
              <a:endParaRPr sz="1400">
                <a:solidFill>
                  <a:srgbClr val="3F3F3F"/>
                </a:solidFill>
                <a:latin typeface="Arial"/>
                <a:ea typeface="Arial"/>
                <a:cs typeface="Arial"/>
                <a:sym typeface="Arial"/>
              </a:endParaRPr>
            </a:p>
          </p:txBody>
        </p:sp>
        <p:sp>
          <p:nvSpPr>
            <p:cNvPr id="516" name="Google Shape;516;p11"/>
            <p:cNvSpPr txBox="1"/>
            <p:nvPr/>
          </p:nvSpPr>
          <p:spPr>
            <a:xfrm>
              <a:off x="2997353" y="4200054"/>
              <a:ext cx="187081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rgbClr val="3F3F3F"/>
                  </a:solidFill>
                  <a:latin typeface="Arial"/>
                  <a:ea typeface="Arial"/>
                  <a:cs typeface="Arial"/>
                  <a:sym typeface="Arial"/>
                </a:rPr>
                <a:t>TRAINING THE MACHINE</a:t>
              </a:r>
              <a:endParaRPr b="1" sz="2400">
                <a:solidFill>
                  <a:srgbClr val="3F3F3F"/>
                </a:solidFill>
                <a:latin typeface="Arial"/>
                <a:ea typeface="Arial"/>
                <a:cs typeface="Arial"/>
                <a:sym typeface="Arial"/>
              </a:endParaRPr>
            </a:p>
          </p:txBody>
        </p:sp>
      </p:grpSp>
      <p:grpSp>
        <p:nvGrpSpPr>
          <p:cNvPr id="517" name="Google Shape;517;p11"/>
          <p:cNvGrpSpPr/>
          <p:nvPr/>
        </p:nvGrpSpPr>
        <p:grpSpPr>
          <a:xfrm>
            <a:off x="6925012" y="1259482"/>
            <a:ext cx="3721855" cy="2431435"/>
            <a:chOff x="3021856" y="4190981"/>
            <a:chExt cx="1886852" cy="2431435"/>
          </a:xfrm>
        </p:grpSpPr>
        <p:sp>
          <p:nvSpPr>
            <p:cNvPr id="518" name="Google Shape;518;p11"/>
            <p:cNvSpPr txBox="1"/>
            <p:nvPr/>
          </p:nvSpPr>
          <p:spPr>
            <a:xfrm>
              <a:off x="3021856" y="4560313"/>
              <a:ext cx="1886852" cy="206210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Bookman Old Style"/>
                  <a:ea typeface="Bookman Old Style"/>
                  <a:cs typeface="Bookman Old Style"/>
                  <a:sym typeface="Bookman Old Style"/>
                </a:rPr>
                <a:t>Data Collection is a very basic module and the initial step to towards the project . It generally deals with the collection of the right dataset. The dataset  that is to be used in the market prediction has to be used to be filtered based on various aspects.</a:t>
              </a:r>
              <a:endParaRPr sz="1600">
                <a:solidFill>
                  <a:srgbClr val="3F3F3F"/>
                </a:solidFill>
                <a:latin typeface="Arial"/>
                <a:ea typeface="Arial"/>
                <a:cs typeface="Arial"/>
                <a:sym typeface="Arial"/>
              </a:endParaRPr>
            </a:p>
          </p:txBody>
        </p:sp>
        <p:sp>
          <p:nvSpPr>
            <p:cNvPr id="519" name="Google Shape;519;p11"/>
            <p:cNvSpPr txBox="1"/>
            <p:nvPr/>
          </p:nvSpPr>
          <p:spPr>
            <a:xfrm>
              <a:off x="3029876" y="4190981"/>
              <a:ext cx="18708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Arial"/>
                  <a:ea typeface="Arial"/>
                  <a:cs typeface="Arial"/>
                  <a:sym typeface="Arial"/>
                </a:rPr>
                <a:t>DATA COLLECTION</a:t>
              </a:r>
              <a:endParaRPr b="1" sz="2400">
                <a:solidFill>
                  <a:srgbClr val="3F3F3F"/>
                </a:solidFill>
                <a:latin typeface="Arial"/>
                <a:ea typeface="Arial"/>
                <a:cs typeface="Arial"/>
                <a:sym typeface="Arial"/>
              </a:endParaRPr>
            </a:p>
          </p:txBody>
        </p:sp>
      </p:grpSp>
      <p:grpSp>
        <p:nvGrpSpPr>
          <p:cNvPr id="520" name="Google Shape;520;p11"/>
          <p:cNvGrpSpPr/>
          <p:nvPr/>
        </p:nvGrpSpPr>
        <p:grpSpPr>
          <a:xfrm>
            <a:off x="7018932" y="4311277"/>
            <a:ext cx="3721855" cy="2207336"/>
            <a:chOff x="3021856" y="4168859"/>
            <a:chExt cx="1886852" cy="2207336"/>
          </a:xfrm>
        </p:grpSpPr>
        <p:sp>
          <p:nvSpPr>
            <p:cNvPr id="521" name="Google Shape;521;p11"/>
            <p:cNvSpPr txBox="1"/>
            <p:nvPr/>
          </p:nvSpPr>
          <p:spPr>
            <a:xfrm>
              <a:off x="3021856" y="4560313"/>
              <a:ext cx="1886852" cy="181588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Bookman Old Style"/>
                  <a:ea typeface="Bookman Old Style"/>
                  <a:cs typeface="Bookman Old Style"/>
                  <a:sym typeface="Bookman Old Style"/>
                </a:rPr>
                <a:t>Data pre-processing is a part of data mining, which involves transforming raw data into a more coherent format. Raw data is usually, inconsistent or incomplete and usually contains many errors.</a:t>
              </a:r>
              <a:endParaRPr/>
            </a:p>
            <a:p>
              <a:pPr indent="0" lvl="0" marL="0" marR="0" rtl="0" algn="just">
                <a:spcBef>
                  <a:spcPts val="0"/>
                </a:spcBef>
                <a:spcAft>
                  <a:spcPts val="0"/>
                </a:spcAft>
                <a:buNone/>
              </a:pPr>
              <a:r>
                <a:t/>
              </a:r>
              <a:endParaRPr sz="1600">
                <a:solidFill>
                  <a:srgbClr val="3F3F3F"/>
                </a:solidFill>
                <a:latin typeface="Arial"/>
                <a:ea typeface="Arial"/>
                <a:cs typeface="Arial"/>
                <a:sym typeface="Arial"/>
              </a:endParaRPr>
            </a:p>
          </p:txBody>
        </p:sp>
        <p:sp>
          <p:nvSpPr>
            <p:cNvPr id="522" name="Google Shape;522;p11"/>
            <p:cNvSpPr txBox="1"/>
            <p:nvPr/>
          </p:nvSpPr>
          <p:spPr>
            <a:xfrm>
              <a:off x="3029876" y="4168859"/>
              <a:ext cx="18708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Arial"/>
                  <a:ea typeface="Arial"/>
                  <a:cs typeface="Arial"/>
                  <a:sym typeface="Arial"/>
                </a:rPr>
                <a:t>PRE-PROCESSING</a:t>
              </a:r>
              <a:endParaRPr b="1" sz="2400">
                <a:solidFill>
                  <a:srgbClr val="3F3F3F"/>
                </a:solidFill>
                <a:latin typeface="Arial"/>
                <a:ea typeface="Arial"/>
                <a:cs typeface="Arial"/>
                <a:sym typeface="Arial"/>
              </a:endParaRPr>
            </a:p>
          </p:txBody>
        </p:sp>
      </p:grpSp>
      <p:grpSp>
        <p:nvGrpSpPr>
          <p:cNvPr id="523" name="Google Shape;523;p11"/>
          <p:cNvGrpSpPr/>
          <p:nvPr/>
        </p:nvGrpSpPr>
        <p:grpSpPr>
          <a:xfrm>
            <a:off x="8138127" y="4612383"/>
            <a:ext cx="3729739" cy="553998"/>
            <a:chOff x="3017859" y="4283314"/>
            <a:chExt cx="1890849" cy="553998"/>
          </a:xfrm>
        </p:grpSpPr>
        <p:sp>
          <p:nvSpPr>
            <p:cNvPr id="524" name="Google Shape;524;p11"/>
            <p:cNvSpPr txBox="1"/>
            <p:nvPr/>
          </p:nvSpPr>
          <p:spPr>
            <a:xfrm>
              <a:off x="3021856" y="4560313"/>
              <a:ext cx="188685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25" name="Google Shape;525;p11"/>
            <p:cNvSpPr txBox="1"/>
            <p:nvPr/>
          </p:nvSpPr>
          <p:spPr>
            <a:xfrm>
              <a:off x="3017859" y="4283314"/>
              <a:ext cx="18708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2"/>
          <p:cNvSpPr txBox="1"/>
          <p:nvPr>
            <p:ph idx="1" type="body"/>
          </p:nvPr>
        </p:nvSpPr>
        <p:spPr>
          <a:xfrm>
            <a:off x="89458" y="2584"/>
            <a:ext cx="10230551" cy="11305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6000"/>
              <a:buNone/>
            </a:pPr>
            <a:r>
              <a:rPr b="1" lang="en-US" sz="6000">
                <a:latin typeface="Arial Rounded"/>
                <a:ea typeface="Arial Rounded"/>
                <a:cs typeface="Arial Rounded"/>
                <a:sym typeface="Arial Rounded"/>
              </a:rPr>
              <a:t>RESULT</a:t>
            </a:r>
            <a:endParaRPr/>
          </a:p>
        </p:txBody>
      </p:sp>
      <p:sp>
        <p:nvSpPr>
          <p:cNvPr id="531" name="Google Shape;531;p12"/>
          <p:cNvSpPr/>
          <p:nvPr/>
        </p:nvSpPr>
        <p:spPr>
          <a:xfrm>
            <a:off x="2775950" y="1089133"/>
            <a:ext cx="593089" cy="2123308"/>
          </a:xfrm>
          <a:custGeom>
            <a:rect b="b" l="l" r="r" t="t"/>
            <a:pathLst>
              <a:path extrusionOk="0" h="2123308" w="593089">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rgbClr val="252E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32" name="Google Shape;532;p12"/>
          <p:cNvSpPr/>
          <p:nvPr/>
        </p:nvSpPr>
        <p:spPr>
          <a:xfrm>
            <a:off x="4353269" y="1116494"/>
            <a:ext cx="593089" cy="2123308"/>
          </a:xfrm>
          <a:custGeom>
            <a:rect b="b" l="l" r="r" t="t"/>
            <a:pathLst>
              <a:path extrusionOk="0" h="2123308" w="593089">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rgbClr val="253C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33" name="Google Shape;533;p12"/>
          <p:cNvSpPr/>
          <p:nvPr/>
        </p:nvSpPr>
        <p:spPr>
          <a:xfrm>
            <a:off x="7172720" y="1895350"/>
            <a:ext cx="764934" cy="1313994"/>
          </a:xfrm>
          <a:custGeom>
            <a:rect b="b" l="l" r="r" t="t"/>
            <a:pathLst>
              <a:path extrusionOk="0" h="1313994" w="764934">
                <a:moveTo>
                  <a:pt x="0" y="36945"/>
                </a:moveTo>
                <a:lnTo>
                  <a:pt x="659445" y="0"/>
                </a:lnTo>
                <a:lnTo>
                  <a:pt x="764934" y="816858"/>
                </a:lnTo>
                <a:lnTo>
                  <a:pt x="270649" y="1313994"/>
                </a:lnTo>
                <a:cubicBezTo>
                  <a:pt x="164012" y="903705"/>
                  <a:pt x="106637" y="447234"/>
                  <a:pt x="0" y="36945"/>
                </a:cubicBezTo>
                <a:close/>
              </a:path>
            </a:pathLst>
          </a:custGeom>
          <a:solidFill>
            <a:srgbClr val="397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34" name="Google Shape;534;p12"/>
          <p:cNvSpPr/>
          <p:nvPr/>
        </p:nvSpPr>
        <p:spPr>
          <a:xfrm>
            <a:off x="5857559" y="1116494"/>
            <a:ext cx="593089" cy="2123308"/>
          </a:xfrm>
          <a:custGeom>
            <a:rect b="b" l="l" r="r" t="t"/>
            <a:pathLst>
              <a:path extrusionOk="0" h="2123308" w="593089">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rgbClr val="396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35" name="Google Shape;535;p12"/>
          <p:cNvSpPr/>
          <p:nvPr/>
        </p:nvSpPr>
        <p:spPr>
          <a:xfrm>
            <a:off x="964697" y="1180132"/>
            <a:ext cx="8810625" cy="1647423"/>
          </a:xfrm>
          <a:prstGeom prst="rightArrow">
            <a:avLst>
              <a:gd fmla="val 50000" name="adj1"/>
              <a:gd fmla="val 62720" name="adj2"/>
            </a:avLst>
          </a:prstGeom>
          <a:solidFill>
            <a:srgbClr val="5DAB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536" name="Google Shape;536;p12"/>
          <p:cNvSpPr/>
          <p:nvPr/>
        </p:nvSpPr>
        <p:spPr>
          <a:xfrm rot="2700000">
            <a:off x="1772342" y="1816393"/>
            <a:ext cx="2244813" cy="647981"/>
          </a:xfrm>
          <a:prstGeom prst="rect">
            <a:avLst/>
          </a:prstGeom>
          <a:solidFill>
            <a:schemeClr val="lt1"/>
          </a:solid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537" name="Google Shape;537;p12"/>
          <p:cNvSpPr/>
          <p:nvPr/>
        </p:nvSpPr>
        <p:spPr>
          <a:xfrm rot="2700000">
            <a:off x="3386742" y="1878392"/>
            <a:ext cx="2244813" cy="647981"/>
          </a:xfrm>
          <a:prstGeom prst="rect">
            <a:avLst/>
          </a:prstGeom>
          <a:solidFill>
            <a:schemeClr val="lt1"/>
          </a:solid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538" name="Google Shape;538;p12"/>
          <p:cNvSpPr/>
          <p:nvPr/>
        </p:nvSpPr>
        <p:spPr>
          <a:xfrm rot="2700000">
            <a:off x="4866605" y="1873478"/>
            <a:ext cx="2244813" cy="647981"/>
          </a:xfrm>
          <a:prstGeom prst="rect">
            <a:avLst/>
          </a:prstGeom>
          <a:solidFill>
            <a:schemeClr val="lt1"/>
          </a:solidFill>
          <a:ln cap="flat" cmpd="sng" w="635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539" name="Google Shape;539;p12"/>
          <p:cNvSpPr/>
          <p:nvPr/>
        </p:nvSpPr>
        <p:spPr>
          <a:xfrm rot="2700000">
            <a:off x="6439907" y="1862596"/>
            <a:ext cx="2244813" cy="647981"/>
          </a:xfrm>
          <a:prstGeom prst="rect">
            <a:avLst/>
          </a:prstGeom>
          <a:solidFill>
            <a:schemeClr val="lt1"/>
          </a:solidFill>
          <a:ln cap="flat" cmpd="sng" w="635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540" name="Google Shape;540;p12"/>
          <p:cNvSpPr txBox="1"/>
          <p:nvPr/>
        </p:nvSpPr>
        <p:spPr>
          <a:xfrm rot="2700000">
            <a:off x="1959685" y="1953747"/>
            <a:ext cx="20475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95959"/>
                </a:solidFill>
                <a:latin typeface="Arial"/>
                <a:ea typeface="Arial"/>
                <a:cs typeface="Arial"/>
                <a:sym typeface="Arial"/>
              </a:rPr>
              <a:t>ACCURACY</a:t>
            </a:r>
            <a:endParaRPr b="1" sz="2400">
              <a:solidFill>
                <a:srgbClr val="595959"/>
              </a:solidFill>
              <a:latin typeface="Arial"/>
              <a:ea typeface="Arial"/>
              <a:cs typeface="Arial"/>
              <a:sym typeface="Arial"/>
            </a:endParaRPr>
          </a:p>
        </p:txBody>
      </p:sp>
      <p:sp>
        <p:nvSpPr>
          <p:cNvPr id="541" name="Google Shape;541;p12"/>
          <p:cNvSpPr txBox="1"/>
          <p:nvPr/>
        </p:nvSpPr>
        <p:spPr>
          <a:xfrm rot="2700000">
            <a:off x="3543027" y="2075492"/>
            <a:ext cx="22056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95959"/>
                </a:solidFill>
                <a:latin typeface="Arial"/>
                <a:ea typeface="Arial"/>
                <a:cs typeface="Arial"/>
                <a:sym typeface="Arial"/>
              </a:rPr>
              <a:t>EFFICIENCY</a:t>
            </a:r>
            <a:endParaRPr b="1" sz="2400">
              <a:solidFill>
                <a:srgbClr val="595959"/>
              </a:solidFill>
              <a:latin typeface="Arial"/>
              <a:ea typeface="Arial"/>
              <a:cs typeface="Arial"/>
              <a:sym typeface="Arial"/>
            </a:endParaRPr>
          </a:p>
        </p:txBody>
      </p:sp>
      <p:sp>
        <p:nvSpPr>
          <p:cNvPr id="542" name="Google Shape;542;p12"/>
          <p:cNvSpPr txBox="1"/>
          <p:nvPr/>
        </p:nvSpPr>
        <p:spPr>
          <a:xfrm rot="2700000">
            <a:off x="4868624" y="2006134"/>
            <a:ext cx="23472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95959"/>
                </a:solidFill>
                <a:latin typeface="Arial"/>
                <a:ea typeface="Arial"/>
                <a:cs typeface="Arial"/>
                <a:sym typeface="Arial"/>
              </a:rPr>
              <a:t>THROUGHPUT</a:t>
            </a:r>
            <a:endParaRPr b="1" sz="2400">
              <a:solidFill>
                <a:srgbClr val="595959"/>
              </a:solidFill>
              <a:latin typeface="Arial"/>
              <a:ea typeface="Arial"/>
              <a:cs typeface="Arial"/>
              <a:sym typeface="Arial"/>
            </a:endParaRPr>
          </a:p>
        </p:txBody>
      </p:sp>
      <p:sp>
        <p:nvSpPr>
          <p:cNvPr id="543" name="Google Shape;543;p12"/>
          <p:cNvSpPr txBox="1"/>
          <p:nvPr/>
        </p:nvSpPr>
        <p:spPr>
          <a:xfrm rot="2700000">
            <a:off x="6500626" y="1940196"/>
            <a:ext cx="21466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595959"/>
                </a:solidFill>
                <a:latin typeface="Arial"/>
                <a:ea typeface="Arial"/>
                <a:cs typeface="Arial"/>
                <a:sym typeface="Arial"/>
              </a:rPr>
              <a:t>TIME DELAY</a:t>
            </a:r>
            <a:endParaRPr b="1" sz="2400">
              <a:solidFill>
                <a:srgbClr val="595959"/>
              </a:solidFill>
              <a:latin typeface="Arial"/>
              <a:ea typeface="Arial"/>
              <a:cs typeface="Arial"/>
              <a:sym typeface="Arial"/>
            </a:endParaRPr>
          </a:p>
        </p:txBody>
      </p:sp>
      <p:sp>
        <p:nvSpPr>
          <p:cNvPr id="544" name="Google Shape;544;p12"/>
          <p:cNvSpPr/>
          <p:nvPr/>
        </p:nvSpPr>
        <p:spPr>
          <a:xfrm>
            <a:off x="9921549" y="1004870"/>
            <a:ext cx="1605299" cy="1470397"/>
          </a:xfrm>
          <a:custGeom>
            <a:rect b="b" l="l" r="r" t="t"/>
            <a:pathLst>
              <a:path extrusionOk="0" h="2940925" w="321074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12"/>
          <p:cNvSpPr txBox="1"/>
          <p:nvPr/>
        </p:nvSpPr>
        <p:spPr>
          <a:xfrm>
            <a:off x="60702" y="3276228"/>
            <a:ext cx="1141311"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accent1"/>
                </a:solidFill>
                <a:latin typeface="Arial"/>
                <a:ea typeface="Arial"/>
                <a:cs typeface="Arial"/>
                <a:sym typeface="Arial"/>
              </a:rPr>
              <a:t>01</a:t>
            </a:r>
            <a:endParaRPr b="1" sz="6600">
              <a:solidFill>
                <a:schemeClr val="accent1"/>
              </a:solidFill>
              <a:latin typeface="Arial"/>
              <a:ea typeface="Arial"/>
              <a:cs typeface="Arial"/>
              <a:sym typeface="Arial"/>
            </a:endParaRPr>
          </a:p>
        </p:txBody>
      </p:sp>
      <p:sp>
        <p:nvSpPr>
          <p:cNvPr id="546" name="Google Shape;546;p12"/>
          <p:cNvSpPr txBox="1"/>
          <p:nvPr/>
        </p:nvSpPr>
        <p:spPr>
          <a:xfrm>
            <a:off x="-106359" y="5161298"/>
            <a:ext cx="1475434"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accent2"/>
                </a:solidFill>
                <a:latin typeface="Arial"/>
                <a:ea typeface="Arial"/>
                <a:cs typeface="Arial"/>
                <a:sym typeface="Arial"/>
              </a:rPr>
              <a:t>02</a:t>
            </a:r>
            <a:endParaRPr b="1" sz="6600">
              <a:solidFill>
                <a:schemeClr val="accent2"/>
              </a:solidFill>
              <a:latin typeface="Arial"/>
              <a:ea typeface="Arial"/>
              <a:cs typeface="Arial"/>
              <a:sym typeface="Arial"/>
            </a:endParaRPr>
          </a:p>
        </p:txBody>
      </p:sp>
      <p:sp>
        <p:nvSpPr>
          <p:cNvPr id="547" name="Google Shape;547;p12"/>
          <p:cNvSpPr txBox="1"/>
          <p:nvPr/>
        </p:nvSpPr>
        <p:spPr>
          <a:xfrm>
            <a:off x="6877326" y="3233937"/>
            <a:ext cx="1197732"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accent3"/>
                </a:solidFill>
                <a:latin typeface="Arial"/>
                <a:ea typeface="Arial"/>
                <a:cs typeface="Arial"/>
                <a:sym typeface="Arial"/>
              </a:rPr>
              <a:t>03</a:t>
            </a:r>
            <a:endParaRPr b="1" sz="6600">
              <a:solidFill>
                <a:schemeClr val="accent3"/>
              </a:solidFill>
              <a:latin typeface="Arial"/>
              <a:ea typeface="Arial"/>
              <a:cs typeface="Arial"/>
              <a:sym typeface="Arial"/>
            </a:endParaRPr>
          </a:p>
        </p:txBody>
      </p:sp>
      <p:sp>
        <p:nvSpPr>
          <p:cNvPr id="548" name="Google Shape;548;p12"/>
          <p:cNvSpPr txBox="1"/>
          <p:nvPr/>
        </p:nvSpPr>
        <p:spPr>
          <a:xfrm>
            <a:off x="6854406" y="5109238"/>
            <a:ext cx="1289470"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600">
                <a:solidFill>
                  <a:schemeClr val="accent4"/>
                </a:solidFill>
                <a:latin typeface="Arial"/>
                <a:ea typeface="Arial"/>
                <a:cs typeface="Arial"/>
                <a:sym typeface="Arial"/>
              </a:rPr>
              <a:t>04</a:t>
            </a:r>
            <a:endParaRPr b="1" sz="6600">
              <a:solidFill>
                <a:schemeClr val="accent4"/>
              </a:solidFill>
              <a:latin typeface="Arial"/>
              <a:ea typeface="Arial"/>
              <a:cs typeface="Arial"/>
              <a:sym typeface="Arial"/>
            </a:endParaRPr>
          </a:p>
        </p:txBody>
      </p:sp>
      <p:grpSp>
        <p:nvGrpSpPr>
          <p:cNvPr id="549" name="Google Shape;549;p12"/>
          <p:cNvGrpSpPr/>
          <p:nvPr/>
        </p:nvGrpSpPr>
        <p:grpSpPr>
          <a:xfrm>
            <a:off x="1080188" y="3397157"/>
            <a:ext cx="3806514" cy="1318759"/>
            <a:chOff x="2531389" y="4183469"/>
            <a:chExt cx="2172545" cy="653843"/>
          </a:xfrm>
        </p:grpSpPr>
        <p:sp>
          <p:nvSpPr>
            <p:cNvPr id="550" name="Google Shape;550;p12"/>
            <p:cNvSpPr txBox="1"/>
            <p:nvPr/>
          </p:nvSpPr>
          <p:spPr>
            <a:xfrm>
              <a:off x="2551706" y="4560313"/>
              <a:ext cx="2152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51" name="Google Shape;551;p12"/>
            <p:cNvSpPr txBox="1"/>
            <p:nvPr/>
          </p:nvSpPr>
          <p:spPr>
            <a:xfrm>
              <a:off x="2531389" y="4183469"/>
              <a:ext cx="2133933" cy="183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latin typeface="Arial"/>
                  <a:ea typeface="Arial"/>
                  <a:cs typeface="Arial"/>
                  <a:sym typeface="Arial"/>
                </a:rPr>
                <a:t>ACCURACY</a:t>
              </a:r>
              <a:endParaRPr b="1" sz="1800">
                <a:solidFill>
                  <a:srgbClr val="595959"/>
                </a:solidFill>
                <a:latin typeface="Arial"/>
                <a:ea typeface="Arial"/>
                <a:cs typeface="Arial"/>
                <a:sym typeface="Arial"/>
              </a:endParaRPr>
            </a:p>
          </p:txBody>
        </p:sp>
      </p:grpSp>
      <p:grpSp>
        <p:nvGrpSpPr>
          <p:cNvPr id="552" name="Google Shape;552;p12"/>
          <p:cNvGrpSpPr/>
          <p:nvPr/>
        </p:nvGrpSpPr>
        <p:grpSpPr>
          <a:xfrm>
            <a:off x="8041323" y="3360029"/>
            <a:ext cx="3770918" cy="1477328"/>
            <a:chOff x="2551705" y="4283314"/>
            <a:chExt cx="2152229" cy="553998"/>
          </a:xfrm>
        </p:grpSpPr>
        <p:sp>
          <p:nvSpPr>
            <p:cNvPr id="553" name="Google Shape;553;p12"/>
            <p:cNvSpPr txBox="1"/>
            <p:nvPr/>
          </p:nvSpPr>
          <p:spPr>
            <a:xfrm>
              <a:off x="2551706" y="4560313"/>
              <a:ext cx="2152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54" name="Google Shape;554;p12"/>
            <p:cNvSpPr txBox="1"/>
            <p:nvPr/>
          </p:nvSpPr>
          <p:spPr>
            <a:xfrm>
              <a:off x="2551705" y="4283314"/>
              <a:ext cx="2133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latin typeface="Arial"/>
                  <a:ea typeface="Arial"/>
                  <a:cs typeface="Arial"/>
                  <a:sym typeface="Arial"/>
                </a:rPr>
                <a:t>THROUGHPUT</a:t>
              </a:r>
              <a:endParaRPr b="1" sz="1800">
                <a:solidFill>
                  <a:srgbClr val="595959"/>
                </a:solidFill>
                <a:latin typeface="Arial"/>
                <a:ea typeface="Arial"/>
                <a:cs typeface="Arial"/>
                <a:sym typeface="Arial"/>
              </a:endParaRPr>
            </a:p>
          </p:txBody>
        </p:sp>
      </p:grpSp>
      <p:grpSp>
        <p:nvGrpSpPr>
          <p:cNvPr id="555" name="Google Shape;555;p12"/>
          <p:cNvGrpSpPr/>
          <p:nvPr/>
        </p:nvGrpSpPr>
        <p:grpSpPr>
          <a:xfrm>
            <a:off x="1202013" y="5196269"/>
            <a:ext cx="3971179" cy="725925"/>
            <a:chOff x="2018062" y="4204376"/>
            <a:chExt cx="2266527" cy="725925"/>
          </a:xfrm>
        </p:grpSpPr>
        <p:sp>
          <p:nvSpPr>
            <p:cNvPr id="556" name="Google Shape;556;p12"/>
            <p:cNvSpPr txBox="1"/>
            <p:nvPr/>
          </p:nvSpPr>
          <p:spPr>
            <a:xfrm>
              <a:off x="2132361" y="4653302"/>
              <a:ext cx="2152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57" name="Google Shape;557;p12"/>
            <p:cNvSpPr txBox="1"/>
            <p:nvPr/>
          </p:nvSpPr>
          <p:spPr>
            <a:xfrm>
              <a:off x="2018062" y="4204376"/>
              <a:ext cx="2133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latin typeface="Arial"/>
                  <a:ea typeface="Arial"/>
                  <a:cs typeface="Arial"/>
                  <a:sym typeface="Arial"/>
                </a:rPr>
                <a:t>EFFICIENCY</a:t>
              </a:r>
              <a:endParaRPr b="1" sz="1800">
                <a:solidFill>
                  <a:srgbClr val="595959"/>
                </a:solidFill>
                <a:latin typeface="Arial"/>
                <a:ea typeface="Arial"/>
                <a:cs typeface="Arial"/>
                <a:sym typeface="Arial"/>
              </a:endParaRPr>
            </a:p>
          </p:txBody>
        </p:sp>
      </p:grpSp>
      <p:grpSp>
        <p:nvGrpSpPr>
          <p:cNvPr id="558" name="Google Shape;558;p12"/>
          <p:cNvGrpSpPr/>
          <p:nvPr/>
        </p:nvGrpSpPr>
        <p:grpSpPr>
          <a:xfrm>
            <a:off x="8052119" y="5196269"/>
            <a:ext cx="3936517" cy="796026"/>
            <a:chOff x="2457190" y="4041286"/>
            <a:chExt cx="2246744" cy="796026"/>
          </a:xfrm>
        </p:grpSpPr>
        <p:sp>
          <p:nvSpPr>
            <p:cNvPr id="559" name="Google Shape;559;p12"/>
            <p:cNvSpPr txBox="1"/>
            <p:nvPr/>
          </p:nvSpPr>
          <p:spPr>
            <a:xfrm>
              <a:off x="2551706" y="4560313"/>
              <a:ext cx="21522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60" name="Google Shape;560;p12"/>
            <p:cNvSpPr txBox="1"/>
            <p:nvPr/>
          </p:nvSpPr>
          <p:spPr>
            <a:xfrm>
              <a:off x="2457190" y="4041286"/>
              <a:ext cx="2133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latin typeface="Arial"/>
                  <a:ea typeface="Arial"/>
                  <a:cs typeface="Arial"/>
                  <a:sym typeface="Arial"/>
                </a:rPr>
                <a:t>TIME DELAY</a:t>
              </a:r>
              <a:endParaRPr b="1" sz="1800">
                <a:solidFill>
                  <a:srgbClr val="595959"/>
                </a:solidFill>
                <a:latin typeface="Arial"/>
                <a:ea typeface="Arial"/>
                <a:cs typeface="Arial"/>
                <a:sym typeface="Arial"/>
              </a:endParaRPr>
            </a:p>
          </p:txBody>
        </p:sp>
      </p:grpSp>
      <p:sp>
        <p:nvSpPr>
          <p:cNvPr id="561" name="Google Shape;561;p12"/>
          <p:cNvSpPr txBox="1"/>
          <p:nvPr/>
        </p:nvSpPr>
        <p:spPr>
          <a:xfrm>
            <a:off x="1115785" y="3718941"/>
            <a:ext cx="5895984"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Bookman Old Style"/>
                <a:ea typeface="Bookman Old Style"/>
                <a:cs typeface="Bookman Old Style"/>
                <a:sym typeface="Bookman Old Style"/>
              </a:rPr>
              <a:t>Accuracy is used to describe the closeness of a measurement to the true value. In our the project we get the true value related to the Classes defined for the High Price and Low Price related keywords.</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562" name="Google Shape;562;p12"/>
          <p:cNvSpPr txBox="1"/>
          <p:nvPr/>
        </p:nvSpPr>
        <p:spPr>
          <a:xfrm>
            <a:off x="1202013" y="5502081"/>
            <a:ext cx="5833304" cy="140038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700">
                <a:solidFill>
                  <a:schemeClr val="dk1"/>
                </a:solidFill>
                <a:latin typeface="Bookman Old Style"/>
                <a:ea typeface="Bookman Old Style"/>
                <a:cs typeface="Bookman Old Style"/>
                <a:sym typeface="Bookman Old Style"/>
              </a:rPr>
              <a:t>It is the performance of the system to accomplish something with the least waste of time and efforts. It is usually expressed in percentage. In our system the keyword mentioned in the comment for any stock is efficiently matched with the word dictionary.</a:t>
            </a:r>
            <a:endParaRPr sz="1700">
              <a:solidFill>
                <a:schemeClr val="dk1"/>
              </a:solidFill>
              <a:latin typeface="Arial"/>
              <a:ea typeface="Arial"/>
              <a:cs typeface="Arial"/>
              <a:sym typeface="Arial"/>
            </a:endParaRPr>
          </a:p>
        </p:txBody>
      </p:sp>
      <p:sp>
        <p:nvSpPr>
          <p:cNvPr id="563" name="Google Shape;563;p12"/>
          <p:cNvSpPr txBox="1"/>
          <p:nvPr/>
        </p:nvSpPr>
        <p:spPr>
          <a:xfrm>
            <a:off x="8075058" y="3659156"/>
            <a:ext cx="4056240"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Bookman Old Style"/>
                <a:ea typeface="Bookman Old Style"/>
                <a:cs typeface="Bookman Old Style"/>
                <a:sym typeface="Bookman Old Style"/>
              </a:rPr>
              <a:t>It is the work done by a system in a given period. The system works out the process of fetching the comments from the Facebook pages in the given time.       		</a:t>
            </a:r>
            <a:endParaRPr sz="1800">
              <a:solidFill>
                <a:schemeClr val="dk1"/>
              </a:solidFill>
              <a:latin typeface="Arial"/>
              <a:ea typeface="Arial"/>
              <a:cs typeface="Arial"/>
              <a:sym typeface="Arial"/>
            </a:endParaRPr>
          </a:p>
        </p:txBody>
      </p:sp>
      <p:sp>
        <p:nvSpPr>
          <p:cNvPr id="564" name="Google Shape;564;p12"/>
          <p:cNvSpPr txBox="1"/>
          <p:nvPr/>
        </p:nvSpPr>
        <p:spPr>
          <a:xfrm>
            <a:off x="8075059" y="5463608"/>
            <a:ext cx="4202560"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Bookman Old Style"/>
                <a:ea typeface="Bookman Old Style"/>
                <a:cs typeface="Bookman Old Style"/>
                <a:sym typeface="Bookman Old Style"/>
              </a:rPr>
              <a:t>It is a delay between two operations designed to make it safer or more efficient. The time delay may introduce while data is fetching and processing by the system.</a:t>
            </a: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13"/>
          <p:cNvPicPr preferRelativeResize="0"/>
          <p:nvPr/>
        </p:nvPicPr>
        <p:blipFill rotWithShape="1">
          <a:blip r:embed="rId3">
            <a:alphaModFix/>
          </a:blip>
          <a:srcRect b="0" l="0" r="0" t="0"/>
          <a:stretch/>
        </p:blipFill>
        <p:spPr>
          <a:xfrm>
            <a:off x="5410200" y="10861"/>
            <a:ext cx="6764901" cy="4783668"/>
          </a:xfrm>
          <a:prstGeom prst="rect">
            <a:avLst/>
          </a:prstGeom>
          <a:noFill/>
          <a:ln>
            <a:noFill/>
          </a:ln>
        </p:spPr>
      </p:pic>
      <p:pic>
        <p:nvPicPr>
          <p:cNvPr id="570" name="Google Shape;570;p13"/>
          <p:cNvPicPr preferRelativeResize="0"/>
          <p:nvPr>
            <p:ph idx="2" type="pic"/>
          </p:nvPr>
        </p:nvPicPr>
        <p:blipFill rotWithShape="1">
          <a:blip r:embed="rId4">
            <a:alphaModFix/>
          </a:blip>
          <a:srcRect b="0" l="4637" r="4637" t="0"/>
          <a:stretch/>
        </p:blipFill>
        <p:spPr>
          <a:xfrm>
            <a:off x="953177" y="2040813"/>
            <a:ext cx="3426249" cy="2114789"/>
          </a:xfrm>
          <a:prstGeom prst="rect">
            <a:avLst/>
          </a:prstGeom>
          <a:solidFill>
            <a:srgbClr val="F2F2F2"/>
          </a:solidFill>
          <a:ln>
            <a:noFill/>
          </a:ln>
        </p:spPr>
      </p:pic>
      <p:grpSp>
        <p:nvGrpSpPr>
          <p:cNvPr id="571" name="Google Shape;571;p13"/>
          <p:cNvGrpSpPr/>
          <p:nvPr/>
        </p:nvGrpSpPr>
        <p:grpSpPr>
          <a:xfrm>
            <a:off x="3277593" y="1303709"/>
            <a:ext cx="4091656" cy="3218157"/>
            <a:chOff x="2444748" y="555045"/>
            <a:chExt cx="7282048" cy="5727454"/>
          </a:xfrm>
        </p:grpSpPr>
        <p:sp>
          <p:nvSpPr>
            <p:cNvPr id="572" name="Google Shape;572;p13"/>
            <p:cNvSpPr/>
            <p:nvPr/>
          </p:nvSpPr>
          <p:spPr>
            <a:xfrm>
              <a:off x="4964693" y="5443837"/>
              <a:ext cx="2168250" cy="818208"/>
            </a:xfrm>
            <a:custGeom>
              <a:rect b="b" l="l" r="r" t="t"/>
              <a:pathLst>
                <a:path extrusionOk="0" h="818207" w="2168250">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rgbClr val="BFBFBF"/>
                </a:gs>
                <a:gs pos="52999">
                  <a:srgbClr val="D8D8D8"/>
                </a:gs>
                <a:gs pos="83000">
                  <a:srgbClr val="BFBFBF"/>
                </a:gs>
                <a:gs pos="100000">
                  <a:srgbClr val="BFBFB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13"/>
            <p:cNvSpPr/>
            <p:nvPr/>
          </p:nvSpPr>
          <p:spPr>
            <a:xfrm>
              <a:off x="2444748" y="555045"/>
              <a:ext cx="7282048" cy="4950157"/>
            </a:xfrm>
            <a:custGeom>
              <a:rect b="b" l="l" r="r" t="t"/>
              <a:pathLst>
                <a:path extrusionOk="0" h="4950157" w="7282048">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13"/>
            <p:cNvSpPr/>
            <p:nvPr/>
          </p:nvSpPr>
          <p:spPr>
            <a:xfrm>
              <a:off x="8706599" y="5435655"/>
              <a:ext cx="490925" cy="81821"/>
            </a:xfrm>
            <a:custGeom>
              <a:rect b="b" l="l" r="r" t="t"/>
              <a:pathLst>
                <a:path extrusionOk="0" h="81820" w="490924">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13"/>
            <p:cNvSpPr/>
            <p:nvPr/>
          </p:nvSpPr>
          <p:spPr>
            <a:xfrm>
              <a:off x="2481568" y="595956"/>
              <a:ext cx="7200228" cy="4336501"/>
            </a:xfrm>
            <a:custGeom>
              <a:rect b="b" l="l" r="r" t="t"/>
              <a:pathLst>
                <a:path extrusionOk="0" h="4336501" w="7200227">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13"/>
            <p:cNvSpPr/>
            <p:nvPr/>
          </p:nvSpPr>
          <p:spPr>
            <a:xfrm>
              <a:off x="4968919" y="6159768"/>
              <a:ext cx="2168250" cy="122731"/>
            </a:xfrm>
            <a:custGeom>
              <a:rect b="b" l="l" r="r" t="t"/>
              <a:pathLst>
                <a:path extrusionOk="0" h="122731" w="2168250">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13"/>
            <p:cNvSpPr/>
            <p:nvPr/>
          </p:nvSpPr>
          <p:spPr>
            <a:xfrm>
              <a:off x="2481568" y="4903820"/>
              <a:ext cx="7200228" cy="572745"/>
            </a:xfrm>
            <a:custGeom>
              <a:rect b="b" l="l" r="r" t="t"/>
              <a:pathLst>
                <a:path extrusionOk="0" h="572745" w="7200227">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13"/>
            <p:cNvSpPr/>
            <p:nvPr/>
          </p:nvSpPr>
          <p:spPr>
            <a:xfrm>
              <a:off x="2747714" y="910966"/>
              <a:ext cx="6676116" cy="3763756"/>
            </a:xfrm>
            <a:custGeom>
              <a:rect b="b" l="l" r="r" t="t"/>
              <a:pathLst>
                <a:path extrusionOk="0" h="3763755" w="6586571">
                  <a:moveTo>
                    <a:pt x="30683" y="30683"/>
                  </a:moveTo>
                  <a:lnTo>
                    <a:pt x="6564071" y="30683"/>
                  </a:lnTo>
                  <a:lnTo>
                    <a:pt x="6564071" y="3753528"/>
                  </a:lnTo>
                  <a:lnTo>
                    <a:pt x="30683" y="375352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 name="Google Shape;579;p13"/>
            <p:cNvSpPr/>
            <p:nvPr/>
          </p:nvSpPr>
          <p:spPr>
            <a:xfrm>
              <a:off x="5654591" y="939518"/>
              <a:ext cx="3769239" cy="3736342"/>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580" name="Google Shape;580;p13"/>
          <p:cNvPicPr preferRelativeResize="0"/>
          <p:nvPr>
            <p:ph idx="3" type="pic"/>
          </p:nvPr>
        </p:nvPicPr>
        <p:blipFill rotWithShape="1">
          <a:blip r:embed="rId5">
            <a:alphaModFix/>
          </a:blip>
          <a:srcRect b="4351" l="0" r="0" t="4352"/>
          <a:stretch/>
        </p:blipFill>
        <p:spPr>
          <a:xfrm>
            <a:off x="3447825" y="1514757"/>
            <a:ext cx="3751192" cy="2114789"/>
          </a:xfrm>
          <a:prstGeom prst="rect">
            <a:avLst/>
          </a:prstGeom>
          <a:solidFill>
            <a:srgbClr val="F2F2F2"/>
          </a:solidFill>
          <a:ln>
            <a:noFill/>
          </a:ln>
        </p:spPr>
      </p:pic>
      <p:grpSp>
        <p:nvGrpSpPr>
          <p:cNvPr id="581" name="Google Shape;581;p13"/>
          <p:cNvGrpSpPr/>
          <p:nvPr/>
        </p:nvGrpSpPr>
        <p:grpSpPr>
          <a:xfrm>
            <a:off x="6377512" y="2392887"/>
            <a:ext cx="1143304" cy="2133890"/>
            <a:chOff x="3501573" y="3178068"/>
            <a:chExt cx="1340594" cy="2737840"/>
          </a:xfrm>
        </p:grpSpPr>
        <p:sp>
          <p:nvSpPr>
            <p:cNvPr id="582" name="Google Shape;582;p13"/>
            <p:cNvSpPr/>
            <p:nvPr/>
          </p:nvSpPr>
          <p:spPr>
            <a:xfrm>
              <a:off x="3504728" y="3612346"/>
              <a:ext cx="62939" cy="220286"/>
            </a:xfrm>
            <a:custGeom>
              <a:rect b="b" l="l" r="r" t="t"/>
              <a:pathLst>
                <a:path extrusionOk="0" h="66675" w="1905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 name="Google Shape;583;p13"/>
            <p:cNvSpPr/>
            <p:nvPr/>
          </p:nvSpPr>
          <p:spPr>
            <a:xfrm>
              <a:off x="3501573" y="3832632"/>
              <a:ext cx="62939" cy="220286"/>
            </a:xfrm>
            <a:custGeom>
              <a:rect b="b" l="l" r="r" t="t"/>
              <a:pathLst>
                <a:path extrusionOk="0" h="66675" w="1905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13"/>
            <p:cNvSpPr/>
            <p:nvPr/>
          </p:nvSpPr>
          <p:spPr>
            <a:xfrm>
              <a:off x="4776089" y="3829487"/>
              <a:ext cx="62939" cy="220286"/>
            </a:xfrm>
            <a:custGeom>
              <a:rect b="b" l="l" r="r" t="t"/>
              <a:pathLst>
                <a:path extrusionOk="0" h="66675" w="19050">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5" name="Google Shape;585;p13"/>
            <p:cNvSpPr/>
            <p:nvPr/>
          </p:nvSpPr>
          <p:spPr>
            <a:xfrm>
              <a:off x="3520451" y="3178068"/>
              <a:ext cx="1321716" cy="2737840"/>
            </a:xfrm>
            <a:custGeom>
              <a:rect b="b" l="l" r="r" t="t"/>
              <a:pathLst>
                <a:path extrusionOk="0" h="828675" w="400050">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Google Shape;586;p13"/>
            <p:cNvSpPr/>
            <p:nvPr/>
          </p:nvSpPr>
          <p:spPr>
            <a:xfrm>
              <a:off x="3529897" y="3190652"/>
              <a:ext cx="1290247" cy="2706371"/>
            </a:xfrm>
            <a:custGeom>
              <a:rect b="b" l="l" r="r" t="t"/>
              <a:pathLst>
                <a:path extrusionOk="0" h="819150" w="390525">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13"/>
            <p:cNvSpPr/>
            <p:nvPr/>
          </p:nvSpPr>
          <p:spPr>
            <a:xfrm>
              <a:off x="3627447" y="3596610"/>
              <a:ext cx="1101430" cy="1951104"/>
            </a:xfrm>
            <a:custGeom>
              <a:rect b="b" l="l" r="r" t="t"/>
              <a:pathLst>
                <a:path extrusionOk="0" h="590550" w="333375">
                  <a:moveTo>
                    <a:pt x="7144" y="7144"/>
                  </a:moveTo>
                  <a:lnTo>
                    <a:pt x="331946" y="7144"/>
                  </a:lnTo>
                  <a:lnTo>
                    <a:pt x="331946" y="586264"/>
                  </a:lnTo>
                  <a:lnTo>
                    <a:pt x="7144" y="58626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88" name="Google Shape;588;p13"/>
            <p:cNvGrpSpPr/>
            <p:nvPr/>
          </p:nvGrpSpPr>
          <p:grpSpPr>
            <a:xfrm>
              <a:off x="4094607" y="5635852"/>
              <a:ext cx="160830" cy="173080"/>
              <a:chOff x="6773862" y="6038214"/>
              <a:chExt cx="137495" cy="147968"/>
            </a:xfrm>
          </p:grpSpPr>
          <p:sp>
            <p:nvSpPr>
              <p:cNvPr id="589" name="Google Shape;589;p13"/>
              <p:cNvSpPr/>
              <p:nvPr/>
            </p:nvSpPr>
            <p:spPr>
              <a:xfrm>
                <a:off x="6773862" y="6038214"/>
                <a:ext cx="137495" cy="147968"/>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0" name="Google Shape;590;p13"/>
              <p:cNvSpPr/>
              <p:nvPr/>
            </p:nvSpPr>
            <p:spPr>
              <a:xfrm>
                <a:off x="6805944" y="6071633"/>
                <a:ext cx="73330" cy="81179"/>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91" name="Google Shape;591;p13"/>
            <p:cNvSpPr/>
            <p:nvPr/>
          </p:nvSpPr>
          <p:spPr>
            <a:xfrm>
              <a:off x="3821102" y="3628406"/>
              <a:ext cx="906450" cy="1887518"/>
            </a:xfrm>
            <a:custGeom>
              <a:rect b="b" l="l" r="r" t="t"/>
              <a:pathLst>
                <a:path extrusionOk="0" h="2330356" w="111911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13"/>
            <p:cNvSpPr/>
            <p:nvPr/>
          </p:nvSpPr>
          <p:spPr>
            <a:xfrm>
              <a:off x="4058661" y="3449093"/>
              <a:ext cx="254255" cy="58393"/>
            </a:xfrm>
            <a:prstGeom prst="roundRect">
              <a:avLst>
                <a:gd fmla="val 5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3" name="Google Shape;593;p13"/>
            <p:cNvSpPr/>
            <p:nvPr/>
          </p:nvSpPr>
          <p:spPr>
            <a:xfrm>
              <a:off x="3922825" y="3449093"/>
              <a:ext cx="58393" cy="58393"/>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94" name="Google Shape;594;p13"/>
          <p:cNvSpPr txBox="1"/>
          <p:nvPr>
            <p:ph idx="1" type="body"/>
          </p:nvPr>
        </p:nvSpPr>
        <p:spPr>
          <a:xfrm>
            <a:off x="-240563" y="139338"/>
            <a:ext cx="6022238" cy="93402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5400"/>
              <a:buNone/>
            </a:pPr>
            <a:r>
              <a:rPr lang="en-US"/>
              <a:t>REFERENCES</a:t>
            </a:r>
            <a:endParaRPr/>
          </a:p>
        </p:txBody>
      </p:sp>
      <p:sp>
        <p:nvSpPr>
          <p:cNvPr id="595" name="Google Shape;595;p13"/>
          <p:cNvSpPr/>
          <p:nvPr/>
        </p:nvSpPr>
        <p:spPr>
          <a:xfrm rot="2700000">
            <a:off x="264054" y="5529942"/>
            <a:ext cx="265920" cy="476745"/>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 name="Google Shape;596;p13"/>
          <p:cNvSpPr/>
          <p:nvPr/>
        </p:nvSpPr>
        <p:spPr>
          <a:xfrm>
            <a:off x="232283" y="4868949"/>
            <a:ext cx="329463" cy="308407"/>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7" name="Google Shape;597;p13"/>
          <p:cNvSpPr/>
          <p:nvPr/>
        </p:nvSpPr>
        <p:spPr>
          <a:xfrm>
            <a:off x="237797" y="6359274"/>
            <a:ext cx="318434" cy="318434"/>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598" name="Google Shape;598;p13"/>
          <p:cNvPicPr preferRelativeResize="0"/>
          <p:nvPr>
            <p:ph idx="4" type="pic"/>
          </p:nvPr>
        </p:nvPicPr>
        <p:blipFill rotWithShape="1">
          <a:blip r:embed="rId6">
            <a:alphaModFix/>
          </a:blip>
          <a:srcRect b="0" l="32631" r="32631" t="0"/>
          <a:stretch/>
        </p:blipFill>
        <p:spPr>
          <a:xfrm>
            <a:off x="6489141" y="2737691"/>
            <a:ext cx="939337" cy="1520704"/>
          </a:xfrm>
          <a:prstGeom prst="rect">
            <a:avLst/>
          </a:prstGeom>
          <a:solidFill>
            <a:srgbClr val="F2F2F2"/>
          </a:solidFill>
          <a:ln>
            <a:noFill/>
          </a:ln>
        </p:spPr>
      </p:pic>
      <p:sp>
        <p:nvSpPr>
          <p:cNvPr id="599" name="Google Shape;599;p13"/>
          <p:cNvSpPr txBox="1"/>
          <p:nvPr/>
        </p:nvSpPr>
        <p:spPr>
          <a:xfrm>
            <a:off x="822623" y="4783668"/>
            <a:ext cx="113157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C7C7"/>
                </a:solidFill>
                <a:latin typeface="Arial"/>
                <a:ea typeface="Arial"/>
                <a:cs typeface="Arial"/>
                <a:sym typeface="Arial"/>
              </a:rPr>
              <a:t>The Python Bible Volume 5: Python For Finance (Stock Analysis, Trading, Share Prices)</a:t>
            </a:r>
            <a:endParaRPr/>
          </a:p>
        </p:txBody>
      </p:sp>
      <p:sp>
        <p:nvSpPr>
          <p:cNvPr id="600" name="Google Shape;600;p13"/>
          <p:cNvSpPr txBox="1"/>
          <p:nvPr/>
        </p:nvSpPr>
        <p:spPr>
          <a:xfrm>
            <a:off x="833715" y="6194238"/>
            <a:ext cx="113157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C7C7"/>
                </a:solidFill>
                <a:latin typeface="Arial"/>
                <a:ea typeface="Arial"/>
                <a:cs typeface="Arial"/>
                <a:sym typeface="Arial"/>
              </a:rPr>
              <a:t>https://towardsdatascience.com/stock-market-analysis-in-python-part-1-getting-data-by-web-scraping-cb0589aca178</a:t>
            </a:r>
            <a:endParaRPr/>
          </a:p>
        </p:txBody>
      </p:sp>
      <p:sp>
        <p:nvSpPr>
          <p:cNvPr id="601" name="Google Shape;601;p13"/>
          <p:cNvSpPr txBox="1"/>
          <p:nvPr/>
        </p:nvSpPr>
        <p:spPr>
          <a:xfrm>
            <a:off x="822623" y="5475682"/>
            <a:ext cx="9269505"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C7C7"/>
                </a:solidFill>
                <a:latin typeface="Arial"/>
                <a:ea typeface="Arial"/>
                <a:cs typeface="Arial"/>
                <a:sym typeface="Arial"/>
              </a:rPr>
              <a:t>STOCKER, MATPLOTLIB, </a:t>
            </a:r>
            <a:r>
              <a:rPr b="1" i="0" lang="en-US" sz="2400">
                <a:solidFill>
                  <a:srgbClr val="FFC7C7"/>
                </a:solidFill>
                <a:latin typeface="Arial"/>
                <a:ea typeface="Arial"/>
                <a:cs typeface="Arial"/>
                <a:sym typeface="Arial"/>
              </a:rPr>
              <a:t>Chrome Inspector (Dev Tools) etc.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4"/>
          <p:cNvSpPr/>
          <p:nvPr/>
        </p:nvSpPr>
        <p:spPr>
          <a:xfrm rot="-2700000">
            <a:off x="5925771" y="2041312"/>
            <a:ext cx="432048" cy="43204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id="607" name="Google Shape;607;p14"/>
          <p:cNvPicPr preferRelativeResize="0"/>
          <p:nvPr/>
        </p:nvPicPr>
        <p:blipFill rotWithShape="1">
          <a:blip r:embed="rId3">
            <a:alphaModFix/>
          </a:blip>
          <a:srcRect b="0" l="0" r="0" t="0"/>
          <a:stretch/>
        </p:blipFill>
        <p:spPr>
          <a:xfrm>
            <a:off x="6901099" y="2030761"/>
            <a:ext cx="487722" cy="481626"/>
          </a:xfrm>
          <a:prstGeom prst="rect">
            <a:avLst/>
          </a:prstGeom>
          <a:noFill/>
          <a:ln>
            <a:noFill/>
          </a:ln>
        </p:spPr>
      </p:pic>
      <p:sp>
        <p:nvSpPr>
          <p:cNvPr id="608" name="Google Shape;608;p14"/>
          <p:cNvSpPr txBox="1"/>
          <p:nvPr>
            <p:ph idx="1" type="body"/>
          </p:nvPr>
        </p:nvSpPr>
        <p:spPr>
          <a:xfrm>
            <a:off x="296470" y="62960"/>
            <a:ext cx="11573197"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262626"/>
              </a:buClr>
              <a:buSzPct val="100000"/>
              <a:buNone/>
            </a:pPr>
            <a:r>
              <a:rPr lang="en-US"/>
              <a:t>PROJECT TIMELINE </a:t>
            </a:r>
            <a:endParaRPr/>
          </a:p>
        </p:txBody>
      </p:sp>
      <p:cxnSp>
        <p:nvCxnSpPr>
          <p:cNvPr id="609" name="Google Shape;609;p14"/>
          <p:cNvCxnSpPr/>
          <p:nvPr/>
        </p:nvCxnSpPr>
        <p:spPr>
          <a:xfrm>
            <a:off x="941810" y="2264572"/>
            <a:ext cx="10383715" cy="0"/>
          </a:xfrm>
          <a:prstGeom prst="straightConnector1">
            <a:avLst/>
          </a:prstGeom>
          <a:noFill/>
          <a:ln cap="flat" cmpd="sng" w="22225">
            <a:solidFill>
              <a:srgbClr val="3F3F3F"/>
            </a:solidFill>
            <a:prstDash val="solid"/>
            <a:miter lim="800000"/>
            <a:headEnd len="med" w="med" type="oval"/>
            <a:tailEnd len="med" w="med" type="oval"/>
          </a:ln>
        </p:spPr>
      </p:cxnSp>
      <p:sp>
        <p:nvSpPr>
          <p:cNvPr id="610" name="Google Shape;610;p14"/>
          <p:cNvSpPr/>
          <p:nvPr/>
        </p:nvSpPr>
        <p:spPr>
          <a:xfrm rot="-2700000">
            <a:off x="723443" y="2055566"/>
            <a:ext cx="432048" cy="43204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11" name="Google Shape;611;p14"/>
          <p:cNvSpPr/>
          <p:nvPr/>
        </p:nvSpPr>
        <p:spPr>
          <a:xfrm>
            <a:off x="838859" y="2170982"/>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12" name="Google Shape;612;p14"/>
          <p:cNvSpPr/>
          <p:nvPr/>
        </p:nvSpPr>
        <p:spPr>
          <a:xfrm rot="-2700000">
            <a:off x="2071723" y="2063715"/>
            <a:ext cx="432048" cy="43204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22A35"/>
              </a:solidFill>
              <a:latin typeface="Arial"/>
              <a:ea typeface="Arial"/>
              <a:cs typeface="Arial"/>
              <a:sym typeface="Arial"/>
            </a:endParaRPr>
          </a:p>
        </p:txBody>
      </p:sp>
      <p:sp>
        <p:nvSpPr>
          <p:cNvPr id="613" name="Google Shape;613;p14"/>
          <p:cNvSpPr/>
          <p:nvPr/>
        </p:nvSpPr>
        <p:spPr>
          <a:xfrm rot="-2700000">
            <a:off x="3902327" y="2024757"/>
            <a:ext cx="478505" cy="483385"/>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14" name="Google Shape;614;p14"/>
          <p:cNvSpPr/>
          <p:nvPr/>
        </p:nvSpPr>
        <p:spPr>
          <a:xfrm rot="-2700000">
            <a:off x="11122487" y="2073317"/>
            <a:ext cx="432048" cy="432048"/>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15" name="Google Shape;615;p14"/>
          <p:cNvSpPr/>
          <p:nvPr/>
        </p:nvSpPr>
        <p:spPr>
          <a:xfrm>
            <a:off x="11246751" y="2179131"/>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cxnSp>
        <p:nvCxnSpPr>
          <p:cNvPr id="616" name="Google Shape;616;p14"/>
          <p:cNvCxnSpPr/>
          <p:nvPr/>
        </p:nvCxnSpPr>
        <p:spPr>
          <a:xfrm>
            <a:off x="11347359" y="1530849"/>
            <a:ext cx="10011" cy="748890"/>
          </a:xfrm>
          <a:prstGeom prst="straightConnector1">
            <a:avLst/>
          </a:prstGeom>
          <a:noFill/>
          <a:ln cap="flat" cmpd="sng" w="19050">
            <a:solidFill>
              <a:srgbClr val="3F3F3F"/>
            </a:solidFill>
            <a:prstDash val="dash"/>
            <a:miter lim="800000"/>
            <a:headEnd len="med" w="med" type="oval"/>
            <a:tailEnd len="med" w="med" type="oval"/>
          </a:ln>
        </p:spPr>
      </p:cxnSp>
      <p:sp>
        <p:nvSpPr>
          <p:cNvPr id="617" name="Google Shape;617;p14"/>
          <p:cNvSpPr/>
          <p:nvPr/>
        </p:nvSpPr>
        <p:spPr>
          <a:xfrm>
            <a:off x="4080591" y="4311930"/>
            <a:ext cx="521124" cy="110214"/>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618" name="Google Shape;618;p14"/>
          <p:cNvSpPr/>
          <p:nvPr/>
        </p:nvSpPr>
        <p:spPr>
          <a:xfrm rot="-5400000">
            <a:off x="6741757" y="2604973"/>
            <a:ext cx="806407" cy="108000"/>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619" name="Google Shape;619;p14"/>
          <p:cNvSpPr txBox="1"/>
          <p:nvPr/>
        </p:nvSpPr>
        <p:spPr>
          <a:xfrm>
            <a:off x="79490" y="5159474"/>
            <a:ext cx="777026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Bell MT"/>
                <a:ea typeface="Bell MT"/>
                <a:cs typeface="Bell MT"/>
                <a:sym typeface="Bell MT"/>
              </a:rPr>
              <a:t>TASK-1 FORMING GROUPS </a:t>
            </a:r>
            <a:endParaRPr/>
          </a:p>
          <a:p>
            <a:pPr indent="0" lvl="0" marL="0" marR="0" rtl="0" algn="l">
              <a:spcBef>
                <a:spcPts val="0"/>
              </a:spcBef>
              <a:spcAft>
                <a:spcPts val="0"/>
              </a:spcAft>
              <a:buNone/>
            </a:pPr>
            <a:r>
              <a:rPr lang="en-US" sz="1600">
                <a:solidFill>
                  <a:schemeClr val="dk1"/>
                </a:solidFill>
                <a:latin typeface="Bell MT"/>
                <a:ea typeface="Bell MT"/>
                <a:cs typeface="Bell MT"/>
                <a:sym typeface="Bell MT"/>
              </a:rPr>
              <a:t>TASK-2 PRESENTING(REVIEW-1)</a:t>
            </a:r>
            <a:endParaRPr/>
          </a:p>
          <a:p>
            <a:pPr indent="0" lvl="0" marL="0" marR="0" rtl="0" algn="l">
              <a:spcBef>
                <a:spcPts val="0"/>
              </a:spcBef>
              <a:spcAft>
                <a:spcPts val="0"/>
              </a:spcAft>
              <a:buNone/>
            </a:pPr>
            <a:r>
              <a:rPr lang="en-US" sz="1600">
                <a:solidFill>
                  <a:schemeClr val="dk1"/>
                </a:solidFill>
                <a:latin typeface="Bell MT"/>
                <a:ea typeface="Bell MT"/>
                <a:cs typeface="Bell MT"/>
                <a:sym typeface="Bell MT"/>
              </a:rPr>
              <a:t>TASK-3 WORKING ON EXPERIMENTS</a:t>
            </a:r>
            <a:endParaRPr/>
          </a:p>
          <a:p>
            <a:pPr indent="0" lvl="0" marL="0" marR="0" rtl="0" algn="l">
              <a:spcBef>
                <a:spcPts val="0"/>
              </a:spcBef>
              <a:spcAft>
                <a:spcPts val="0"/>
              </a:spcAft>
              <a:buNone/>
            </a:pPr>
            <a:r>
              <a:rPr lang="en-US" sz="1600">
                <a:solidFill>
                  <a:schemeClr val="dk1"/>
                </a:solidFill>
                <a:latin typeface="Bell MT"/>
                <a:ea typeface="Bell MT"/>
                <a:cs typeface="Bell MT"/>
                <a:sym typeface="Bell MT"/>
              </a:rPr>
              <a:t>TASK-4 PREPARING AND FINAL DISCUSSION FOR PPT(REVIEW-2)</a:t>
            </a:r>
            <a:endParaRPr/>
          </a:p>
          <a:p>
            <a:pPr indent="0" lvl="0" marL="0" marR="0" rtl="0" algn="l">
              <a:spcBef>
                <a:spcPts val="0"/>
              </a:spcBef>
              <a:spcAft>
                <a:spcPts val="0"/>
              </a:spcAft>
              <a:buNone/>
            </a:pPr>
            <a:r>
              <a:rPr lang="en-US" sz="1600">
                <a:solidFill>
                  <a:schemeClr val="dk1"/>
                </a:solidFill>
                <a:latin typeface="Bell MT"/>
                <a:ea typeface="Bell MT"/>
                <a:cs typeface="Bell MT"/>
                <a:sym typeface="Bell MT"/>
              </a:rPr>
              <a:t>TASK-5 WORKING ON FINALIZING OUR CODING PART</a:t>
            </a:r>
            <a:endParaRPr/>
          </a:p>
          <a:p>
            <a:pPr indent="0" lvl="0" marL="0" marR="0" rtl="0" algn="l">
              <a:spcBef>
                <a:spcPts val="0"/>
              </a:spcBef>
              <a:spcAft>
                <a:spcPts val="0"/>
              </a:spcAft>
              <a:buNone/>
            </a:pPr>
            <a:r>
              <a:rPr lang="en-US" sz="1600">
                <a:solidFill>
                  <a:schemeClr val="dk1"/>
                </a:solidFill>
                <a:latin typeface="Bell MT"/>
                <a:ea typeface="Bell MT"/>
                <a:cs typeface="Bell MT"/>
                <a:sym typeface="Bell MT"/>
              </a:rPr>
              <a:t>TASK-6 FINALIZING OUR PRESENTATION(REVIEW-3)</a:t>
            </a:r>
            <a:endParaRPr/>
          </a:p>
        </p:txBody>
      </p:sp>
      <p:sp>
        <p:nvSpPr>
          <p:cNvPr id="620" name="Google Shape;620;p14"/>
          <p:cNvSpPr/>
          <p:nvPr/>
        </p:nvSpPr>
        <p:spPr>
          <a:xfrm>
            <a:off x="-434441" y="2499443"/>
            <a:ext cx="290543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none">
                <a:solidFill>
                  <a:srgbClr val="3F3F3F"/>
                </a:solidFill>
                <a:latin typeface="Arial"/>
                <a:ea typeface="Arial"/>
                <a:cs typeface="Arial"/>
                <a:sym typeface="Arial"/>
              </a:rPr>
              <a:t>14/09/21</a:t>
            </a:r>
            <a:endParaRPr/>
          </a:p>
        </p:txBody>
      </p:sp>
      <p:sp>
        <p:nvSpPr>
          <p:cNvPr id="621" name="Google Shape;621;p14"/>
          <p:cNvSpPr txBox="1"/>
          <p:nvPr/>
        </p:nvSpPr>
        <p:spPr>
          <a:xfrm>
            <a:off x="2977617" y="3787996"/>
            <a:ext cx="11756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TASK -1</a:t>
            </a:r>
            <a:endParaRPr/>
          </a:p>
        </p:txBody>
      </p:sp>
      <p:sp>
        <p:nvSpPr>
          <p:cNvPr id="622" name="Google Shape;622;p14"/>
          <p:cNvSpPr/>
          <p:nvPr/>
        </p:nvSpPr>
        <p:spPr>
          <a:xfrm rot="5568445">
            <a:off x="2635713" y="3840717"/>
            <a:ext cx="440504" cy="326200"/>
          </a:xfrm>
          <a:prstGeom prst="triangle">
            <a:avLst>
              <a:gd fmla="val 50000" name="adj"/>
            </a:avLst>
          </a:prstGeom>
          <a:solidFill>
            <a:schemeClr val="accent1"/>
          </a:solidFill>
          <a:ln cap="flat" cmpd="sng" w="12700">
            <a:solidFill>
              <a:srgbClr val="3643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3" name="Google Shape;623;p14"/>
          <p:cNvSpPr/>
          <p:nvPr/>
        </p:nvSpPr>
        <p:spPr>
          <a:xfrm>
            <a:off x="2058898" y="4145858"/>
            <a:ext cx="122824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none">
                <a:solidFill>
                  <a:srgbClr val="3F3F3F"/>
                </a:solidFill>
                <a:latin typeface="Arial"/>
                <a:ea typeface="Arial"/>
                <a:cs typeface="Arial"/>
                <a:sym typeface="Arial"/>
              </a:rPr>
              <a:t>SEP 15</a:t>
            </a:r>
            <a:endParaRPr/>
          </a:p>
        </p:txBody>
      </p:sp>
      <p:sp>
        <p:nvSpPr>
          <p:cNvPr id="624" name="Google Shape;624;p14"/>
          <p:cNvSpPr txBox="1"/>
          <p:nvPr/>
        </p:nvSpPr>
        <p:spPr>
          <a:xfrm>
            <a:off x="3287145" y="1129661"/>
            <a:ext cx="3265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MILESTONE -1</a:t>
            </a:r>
            <a:endParaRPr/>
          </a:p>
        </p:txBody>
      </p:sp>
      <p:pic>
        <p:nvPicPr>
          <p:cNvPr id="625" name="Google Shape;625;p14"/>
          <p:cNvPicPr preferRelativeResize="0"/>
          <p:nvPr/>
        </p:nvPicPr>
        <p:blipFill rotWithShape="1">
          <a:blip r:embed="rId4">
            <a:alphaModFix/>
          </a:blip>
          <a:srcRect b="0" l="0" r="0" t="0"/>
          <a:stretch/>
        </p:blipFill>
        <p:spPr>
          <a:xfrm rot="-5400000">
            <a:off x="2409023" y="3756218"/>
            <a:ext cx="117570" cy="463667"/>
          </a:xfrm>
          <a:prstGeom prst="rect">
            <a:avLst/>
          </a:prstGeom>
          <a:noFill/>
          <a:ln>
            <a:noFill/>
          </a:ln>
        </p:spPr>
      </p:pic>
      <p:pic>
        <p:nvPicPr>
          <p:cNvPr id="626" name="Google Shape;626;p14"/>
          <p:cNvPicPr preferRelativeResize="0"/>
          <p:nvPr/>
        </p:nvPicPr>
        <p:blipFill rotWithShape="1">
          <a:blip r:embed="rId5">
            <a:alphaModFix/>
          </a:blip>
          <a:srcRect b="0" l="0" r="0" t="0"/>
          <a:stretch/>
        </p:blipFill>
        <p:spPr>
          <a:xfrm rot="5400000">
            <a:off x="3046084" y="3288789"/>
            <a:ext cx="2158171" cy="109738"/>
          </a:xfrm>
          <a:prstGeom prst="rect">
            <a:avLst/>
          </a:prstGeom>
          <a:noFill/>
          <a:ln>
            <a:noFill/>
          </a:ln>
        </p:spPr>
      </p:pic>
      <p:sp>
        <p:nvSpPr>
          <p:cNvPr id="627" name="Google Shape;627;p14"/>
          <p:cNvSpPr/>
          <p:nvPr/>
        </p:nvSpPr>
        <p:spPr>
          <a:xfrm rot="5400000">
            <a:off x="4423921" y="4194371"/>
            <a:ext cx="461668" cy="314235"/>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3F3F3F"/>
              </a:solidFill>
              <a:latin typeface="Arial"/>
              <a:ea typeface="Arial"/>
              <a:cs typeface="Arial"/>
              <a:sym typeface="Arial"/>
            </a:endParaRPr>
          </a:p>
        </p:txBody>
      </p:sp>
      <p:sp>
        <p:nvSpPr>
          <p:cNvPr id="628" name="Google Shape;628;p14"/>
          <p:cNvSpPr txBox="1"/>
          <p:nvPr/>
        </p:nvSpPr>
        <p:spPr>
          <a:xfrm>
            <a:off x="4770540" y="4102122"/>
            <a:ext cx="11519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TASK -2</a:t>
            </a:r>
            <a:endParaRPr/>
          </a:p>
        </p:txBody>
      </p:sp>
      <p:sp>
        <p:nvSpPr>
          <p:cNvPr id="629" name="Google Shape;629;p14"/>
          <p:cNvSpPr/>
          <p:nvPr/>
        </p:nvSpPr>
        <p:spPr>
          <a:xfrm>
            <a:off x="3853059" y="4531305"/>
            <a:ext cx="21341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none">
                <a:solidFill>
                  <a:srgbClr val="3F3F3F"/>
                </a:solidFill>
                <a:latin typeface="Arial"/>
                <a:ea typeface="Arial"/>
                <a:cs typeface="Arial"/>
                <a:sym typeface="Arial"/>
              </a:rPr>
              <a:t>SEP 13 – SEP18</a:t>
            </a:r>
            <a:endParaRPr/>
          </a:p>
        </p:txBody>
      </p:sp>
      <p:sp>
        <p:nvSpPr>
          <p:cNvPr id="630" name="Google Shape;630;p14"/>
          <p:cNvSpPr/>
          <p:nvPr/>
        </p:nvSpPr>
        <p:spPr>
          <a:xfrm>
            <a:off x="4034731" y="2163964"/>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31" name="Google Shape;631;p14"/>
          <p:cNvSpPr/>
          <p:nvPr/>
        </p:nvSpPr>
        <p:spPr>
          <a:xfrm rot="5400000">
            <a:off x="1402515" y="3095109"/>
            <a:ext cx="1777047" cy="126406"/>
          </a:xfrm>
          <a:prstGeom prst="roundRect">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2"/>
              </a:solidFill>
              <a:latin typeface="Arial"/>
              <a:ea typeface="Arial"/>
              <a:cs typeface="Arial"/>
              <a:sym typeface="Arial"/>
            </a:endParaRPr>
          </a:p>
        </p:txBody>
      </p:sp>
      <p:sp>
        <p:nvSpPr>
          <p:cNvPr id="632" name="Google Shape;632;p14"/>
          <p:cNvSpPr/>
          <p:nvPr/>
        </p:nvSpPr>
        <p:spPr>
          <a:xfrm>
            <a:off x="2187139" y="2164452"/>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cxnSp>
        <p:nvCxnSpPr>
          <p:cNvPr id="633" name="Google Shape;633;p14"/>
          <p:cNvCxnSpPr/>
          <p:nvPr/>
        </p:nvCxnSpPr>
        <p:spPr>
          <a:xfrm>
            <a:off x="4135339" y="1550852"/>
            <a:ext cx="0" cy="708883"/>
          </a:xfrm>
          <a:prstGeom prst="straightConnector1">
            <a:avLst/>
          </a:prstGeom>
          <a:noFill/>
          <a:ln cap="flat" cmpd="sng" w="19050">
            <a:solidFill>
              <a:srgbClr val="3F3F3F"/>
            </a:solidFill>
            <a:prstDash val="dash"/>
            <a:miter lim="800000"/>
            <a:headEnd len="med" w="med" type="oval"/>
            <a:tailEnd len="med" w="med" type="oval"/>
          </a:ln>
        </p:spPr>
      </p:cxnSp>
      <p:sp>
        <p:nvSpPr>
          <p:cNvPr id="634" name="Google Shape;634;p14"/>
          <p:cNvSpPr txBox="1"/>
          <p:nvPr/>
        </p:nvSpPr>
        <p:spPr>
          <a:xfrm>
            <a:off x="10336568" y="1061978"/>
            <a:ext cx="18203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MILESTONE -3</a:t>
            </a:r>
            <a:endParaRPr/>
          </a:p>
        </p:txBody>
      </p:sp>
      <p:pic>
        <p:nvPicPr>
          <p:cNvPr id="635" name="Google Shape;635;p14"/>
          <p:cNvPicPr preferRelativeResize="0"/>
          <p:nvPr/>
        </p:nvPicPr>
        <p:blipFill rotWithShape="1">
          <a:blip r:embed="rId6">
            <a:alphaModFix/>
          </a:blip>
          <a:srcRect b="0" l="0" r="0" t="0"/>
          <a:stretch/>
        </p:blipFill>
        <p:spPr>
          <a:xfrm>
            <a:off x="8436664" y="2170982"/>
            <a:ext cx="201185" cy="201185"/>
          </a:xfrm>
          <a:prstGeom prst="rect">
            <a:avLst/>
          </a:prstGeom>
          <a:noFill/>
          <a:ln>
            <a:noFill/>
          </a:ln>
        </p:spPr>
      </p:pic>
      <p:sp>
        <p:nvSpPr>
          <p:cNvPr id="636" name="Google Shape;636;p14"/>
          <p:cNvSpPr txBox="1"/>
          <p:nvPr/>
        </p:nvSpPr>
        <p:spPr>
          <a:xfrm>
            <a:off x="7689142" y="1115288"/>
            <a:ext cx="18974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MILESTONE -2</a:t>
            </a:r>
            <a:endParaRPr/>
          </a:p>
        </p:txBody>
      </p:sp>
      <p:sp>
        <p:nvSpPr>
          <p:cNvPr id="637" name="Google Shape;637;p14"/>
          <p:cNvSpPr/>
          <p:nvPr/>
        </p:nvSpPr>
        <p:spPr>
          <a:xfrm rot="5400000">
            <a:off x="4713319" y="3621855"/>
            <a:ext cx="2855547" cy="108000"/>
          </a:xfrm>
          <a:prstGeom prst="roundRect">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638" name="Google Shape;638;p14"/>
          <p:cNvSpPr/>
          <p:nvPr/>
        </p:nvSpPr>
        <p:spPr>
          <a:xfrm>
            <a:off x="6041508" y="2147473"/>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id="639" name="Google Shape;639;p14"/>
          <p:cNvPicPr preferRelativeResize="0"/>
          <p:nvPr/>
        </p:nvPicPr>
        <p:blipFill rotWithShape="1">
          <a:blip r:embed="rId7">
            <a:alphaModFix/>
          </a:blip>
          <a:srcRect b="0" l="0" r="0" t="0"/>
          <a:stretch/>
        </p:blipFill>
        <p:spPr>
          <a:xfrm rot="-5400000">
            <a:off x="6262466" y="4813011"/>
            <a:ext cx="117570" cy="463667"/>
          </a:xfrm>
          <a:prstGeom prst="rect">
            <a:avLst/>
          </a:prstGeom>
          <a:noFill/>
          <a:ln>
            <a:noFill/>
          </a:ln>
        </p:spPr>
      </p:pic>
      <p:sp>
        <p:nvSpPr>
          <p:cNvPr id="640" name="Google Shape;640;p14"/>
          <p:cNvSpPr/>
          <p:nvPr/>
        </p:nvSpPr>
        <p:spPr>
          <a:xfrm rot="5568445">
            <a:off x="6441067" y="4881744"/>
            <a:ext cx="440504" cy="326200"/>
          </a:xfrm>
          <a:prstGeom prst="triangle">
            <a:avLst>
              <a:gd fmla="val 50000" name="adj"/>
            </a:avLst>
          </a:prstGeom>
          <a:solidFill>
            <a:schemeClr val="accent1"/>
          </a:solidFill>
          <a:ln cap="flat" cmpd="sng" w="12700">
            <a:solidFill>
              <a:srgbClr val="3643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1" name="Google Shape;641;p14"/>
          <p:cNvSpPr txBox="1"/>
          <p:nvPr/>
        </p:nvSpPr>
        <p:spPr>
          <a:xfrm>
            <a:off x="5836290" y="5255819"/>
            <a:ext cx="22454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none">
                <a:solidFill>
                  <a:srgbClr val="3F3F3F"/>
                </a:solidFill>
                <a:latin typeface="Arial"/>
                <a:ea typeface="Arial"/>
                <a:cs typeface="Arial"/>
                <a:sym typeface="Arial"/>
              </a:rPr>
              <a:t>SEP </a:t>
            </a:r>
            <a:r>
              <a:rPr b="1" lang="en-US" sz="2000">
                <a:solidFill>
                  <a:srgbClr val="3F3F3F"/>
                </a:solidFill>
                <a:latin typeface="Arial"/>
                <a:ea typeface="Arial"/>
                <a:cs typeface="Arial"/>
                <a:sym typeface="Arial"/>
              </a:rPr>
              <a:t>20</a:t>
            </a:r>
            <a:r>
              <a:rPr b="1" lang="en-US" sz="2000" cap="none">
                <a:solidFill>
                  <a:srgbClr val="3F3F3F"/>
                </a:solidFill>
                <a:latin typeface="Arial"/>
                <a:ea typeface="Arial"/>
                <a:cs typeface="Arial"/>
                <a:sym typeface="Arial"/>
              </a:rPr>
              <a:t> – </a:t>
            </a:r>
            <a:r>
              <a:rPr b="1" lang="en-US" sz="2000">
                <a:solidFill>
                  <a:srgbClr val="3F3F3F"/>
                </a:solidFill>
                <a:latin typeface="Arial"/>
                <a:ea typeface="Arial"/>
                <a:cs typeface="Arial"/>
                <a:sym typeface="Arial"/>
              </a:rPr>
              <a:t>OCT</a:t>
            </a:r>
            <a:r>
              <a:rPr b="1" lang="en-US" sz="2000" cap="none">
                <a:solidFill>
                  <a:srgbClr val="3F3F3F"/>
                </a:solidFill>
                <a:latin typeface="Arial"/>
                <a:ea typeface="Arial"/>
                <a:cs typeface="Arial"/>
                <a:sym typeface="Arial"/>
              </a:rPr>
              <a:t>10</a:t>
            </a:r>
            <a:endParaRPr/>
          </a:p>
        </p:txBody>
      </p:sp>
      <p:sp>
        <p:nvSpPr>
          <p:cNvPr id="642" name="Google Shape;642;p14"/>
          <p:cNvSpPr txBox="1"/>
          <p:nvPr/>
        </p:nvSpPr>
        <p:spPr>
          <a:xfrm>
            <a:off x="6835011" y="4860178"/>
            <a:ext cx="1030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TASK -3</a:t>
            </a:r>
            <a:endParaRPr/>
          </a:p>
        </p:txBody>
      </p:sp>
      <p:sp>
        <p:nvSpPr>
          <p:cNvPr id="643" name="Google Shape;643;p14"/>
          <p:cNvSpPr txBox="1"/>
          <p:nvPr/>
        </p:nvSpPr>
        <p:spPr>
          <a:xfrm>
            <a:off x="7990791" y="2468773"/>
            <a:ext cx="117565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2000"/>
              <a:buFont typeface="Arial"/>
              <a:buNone/>
            </a:pPr>
            <a:r>
              <a:rPr b="1" lang="en-US" sz="2000">
                <a:solidFill>
                  <a:srgbClr val="3F3F3F"/>
                </a:solidFill>
                <a:latin typeface="Arial"/>
                <a:ea typeface="Arial"/>
                <a:cs typeface="Arial"/>
                <a:sym typeface="Arial"/>
              </a:rPr>
              <a:t>21</a:t>
            </a:r>
            <a:r>
              <a:rPr b="1" i="0" lang="en-US" sz="2000" u="none" cap="none" strike="noStrike">
                <a:solidFill>
                  <a:srgbClr val="3F3F3F"/>
                </a:solidFill>
                <a:latin typeface="Arial"/>
                <a:ea typeface="Arial"/>
                <a:cs typeface="Arial"/>
                <a:sym typeface="Arial"/>
              </a:rPr>
              <a:t>/10/21</a:t>
            </a:r>
            <a:endParaRPr/>
          </a:p>
        </p:txBody>
      </p:sp>
      <p:sp>
        <p:nvSpPr>
          <p:cNvPr id="644" name="Google Shape;644;p14"/>
          <p:cNvSpPr/>
          <p:nvPr/>
        </p:nvSpPr>
        <p:spPr>
          <a:xfrm>
            <a:off x="7038187" y="2168590"/>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45" name="Google Shape;645;p14"/>
          <p:cNvSpPr/>
          <p:nvPr/>
        </p:nvSpPr>
        <p:spPr>
          <a:xfrm rot="10800000">
            <a:off x="6927153" y="2991926"/>
            <a:ext cx="461668" cy="314235"/>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3F3F3F"/>
              </a:solidFill>
              <a:latin typeface="Arial"/>
              <a:ea typeface="Arial"/>
              <a:cs typeface="Arial"/>
              <a:sym typeface="Arial"/>
            </a:endParaRPr>
          </a:p>
        </p:txBody>
      </p:sp>
      <p:sp>
        <p:nvSpPr>
          <p:cNvPr id="646" name="Google Shape;646;p14"/>
          <p:cNvSpPr txBox="1"/>
          <p:nvPr/>
        </p:nvSpPr>
        <p:spPr>
          <a:xfrm>
            <a:off x="6608165" y="3358977"/>
            <a:ext cx="1030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TASK -4</a:t>
            </a:r>
            <a:endParaRPr sz="1800">
              <a:solidFill>
                <a:schemeClr val="dk1"/>
              </a:solidFill>
              <a:latin typeface="Arial"/>
              <a:ea typeface="Arial"/>
              <a:cs typeface="Arial"/>
              <a:sym typeface="Arial"/>
            </a:endParaRPr>
          </a:p>
        </p:txBody>
      </p:sp>
      <p:sp>
        <p:nvSpPr>
          <p:cNvPr id="647" name="Google Shape;647;p14"/>
          <p:cNvSpPr txBox="1"/>
          <p:nvPr/>
        </p:nvSpPr>
        <p:spPr>
          <a:xfrm>
            <a:off x="6096000" y="3650171"/>
            <a:ext cx="229458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800"/>
              <a:buFont typeface="Arial"/>
              <a:buNone/>
            </a:pPr>
            <a:r>
              <a:rPr b="1" lang="en-US" sz="1800">
                <a:solidFill>
                  <a:srgbClr val="3F3F3F"/>
                </a:solidFill>
                <a:latin typeface="Arial"/>
                <a:ea typeface="Arial"/>
                <a:cs typeface="Arial"/>
                <a:sym typeface="Arial"/>
              </a:rPr>
              <a:t>OCT </a:t>
            </a:r>
            <a:r>
              <a:rPr b="1" i="0" lang="en-US" sz="1800" u="none" cap="none" strike="noStrike">
                <a:solidFill>
                  <a:srgbClr val="3F3F3F"/>
                </a:solidFill>
                <a:latin typeface="Arial"/>
                <a:ea typeface="Arial"/>
                <a:cs typeface="Arial"/>
                <a:sym typeface="Arial"/>
              </a:rPr>
              <a:t>10 – OCT 20</a:t>
            </a:r>
            <a:endParaRPr/>
          </a:p>
        </p:txBody>
      </p:sp>
      <p:sp>
        <p:nvSpPr>
          <p:cNvPr id="648" name="Google Shape;648;p14"/>
          <p:cNvSpPr/>
          <p:nvPr/>
        </p:nvSpPr>
        <p:spPr>
          <a:xfrm rot="-2700000">
            <a:off x="8321231" y="2120241"/>
            <a:ext cx="432048" cy="43204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id="649" name="Google Shape;649;p14"/>
          <p:cNvPicPr preferRelativeResize="0"/>
          <p:nvPr/>
        </p:nvPicPr>
        <p:blipFill rotWithShape="1">
          <a:blip r:embed="rId8">
            <a:alphaModFix/>
          </a:blip>
          <a:srcRect b="0" l="0" r="0" t="0"/>
          <a:stretch/>
        </p:blipFill>
        <p:spPr>
          <a:xfrm>
            <a:off x="8443339" y="2200014"/>
            <a:ext cx="201185" cy="201185"/>
          </a:xfrm>
          <a:prstGeom prst="rect">
            <a:avLst/>
          </a:prstGeom>
          <a:noFill/>
          <a:ln>
            <a:noFill/>
          </a:ln>
        </p:spPr>
      </p:pic>
      <p:cxnSp>
        <p:nvCxnSpPr>
          <p:cNvPr id="650" name="Google Shape;650;p14"/>
          <p:cNvCxnSpPr/>
          <p:nvPr/>
        </p:nvCxnSpPr>
        <p:spPr>
          <a:xfrm flipH="1">
            <a:off x="8537257" y="1530849"/>
            <a:ext cx="20343" cy="756794"/>
          </a:xfrm>
          <a:prstGeom prst="straightConnector1">
            <a:avLst/>
          </a:prstGeom>
          <a:noFill/>
          <a:ln cap="flat" cmpd="sng" w="19050">
            <a:solidFill>
              <a:srgbClr val="3F3F3F"/>
            </a:solidFill>
            <a:prstDash val="dash"/>
            <a:miter lim="800000"/>
            <a:headEnd len="med" w="med" type="oval"/>
            <a:tailEnd len="med" w="med" type="oval"/>
          </a:ln>
        </p:spPr>
      </p:cxnSp>
      <p:pic>
        <p:nvPicPr>
          <p:cNvPr id="651" name="Google Shape;651;p14"/>
          <p:cNvPicPr preferRelativeResize="0"/>
          <p:nvPr/>
        </p:nvPicPr>
        <p:blipFill rotWithShape="1">
          <a:blip r:embed="rId9">
            <a:alphaModFix/>
          </a:blip>
          <a:srcRect b="0" l="0" r="0" t="0"/>
          <a:stretch/>
        </p:blipFill>
        <p:spPr>
          <a:xfrm rot="5400000">
            <a:off x="8288082" y="3303956"/>
            <a:ext cx="2158171" cy="109738"/>
          </a:xfrm>
          <a:prstGeom prst="rect">
            <a:avLst/>
          </a:prstGeom>
          <a:noFill/>
          <a:ln>
            <a:noFill/>
          </a:ln>
        </p:spPr>
      </p:pic>
      <p:sp>
        <p:nvSpPr>
          <p:cNvPr id="652" name="Google Shape;652;p14"/>
          <p:cNvSpPr/>
          <p:nvPr/>
        </p:nvSpPr>
        <p:spPr>
          <a:xfrm>
            <a:off x="9312298" y="4340760"/>
            <a:ext cx="521124" cy="110214"/>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653" name="Google Shape;653;p14"/>
          <p:cNvSpPr/>
          <p:nvPr/>
        </p:nvSpPr>
        <p:spPr>
          <a:xfrm rot="5400000">
            <a:off x="9602588" y="4221109"/>
            <a:ext cx="461668" cy="314235"/>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3F3F3F"/>
              </a:solidFill>
              <a:latin typeface="Arial"/>
              <a:ea typeface="Arial"/>
              <a:cs typeface="Arial"/>
              <a:sym typeface="Arial"/>
            </a:endParaRPr>
          </a:p>
        </p:txBody>
      </p:sp>
      <p:sp>
        <p:nvSpPr>
          <p:cNvPr id="654" name="Google Shape;654;p14"/>
          <p:cNvSpPr txBox="1"/>
          <p:nvPr/>
        </p:nvSpPr>
        <p:spPr>
          <a:xfrm>
            <a:off x="9972174" y="4184476"/>
            <a:ext cx="1030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TASK -5</a:t>
            </a:r>
            <a:endParaRPr/>
          </a:p>
        </p:txBody>
      </p:sp>
      <p:sp>
        <p:nvSpPr>
          <p:cNvPr id="655" name="Google Shape;655;p14"/>
          <p:cNvSpPr txBox="1"/>
          <p:nvPr/>
        </p:nvSpPr>
        <p:spPr>
          <a:xfrm>
            <a:off x="8961049" y="4566540"/>
            <a:ext cx="221286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800"/>
              <a:buFont typeface="Arial"/>
              <a:buNone/>
            </a:pPr>
            <a:r>
              <a:rPr b="1" lang="en-US" sz="1800">
                <a:solidFill>
                  <a:srgbClr val="3F3F3F"/>
                </a:solidFill>
                <a:latin typeface="Arial"/>
                <a:ea typeface="Arial"/>
                <a:cs typeface="Arial"/>
                <a:sym typeface="Arial"/>
              </a:rPr>
              <a:t>NOV 9</a:t>
            </a:r>
            <a:r>
              <a:rPr b="1" i="0" lang="en-US" sz="1800" u="none" cap="none" strike="noStrike">
                <a:solidFill>
                  <a:srgbClr val="3F3F3F"/>
                </a:solidFill>
                <a:latin typeface="Arial"/>
                <a:ea typeface="Arial"/>
                <a:cs typeface="Arial"/>
                <a:sym typeface="Arial"/>
              </a:rPr>
              <a:t> – </a:t>
            </a:r>
            <a:r>
              <a:rPr b="1" lang="en-US" sz="1800">
                <a:solidFill>
                  <a:srgbClr val="3F3F3F"/>
                </a:solidFill>
                <a:latin typeface="Arial"/>
                <a:ea typeface="Arial"/>
                <a:cs typeface="Arial"/>
                <a:sym typeface="Arial"/>
              </a:rPr>
              <a:t>NOV</a:t>
            </a:r>
            <a:r>
              <a:rPr b="1" i="0" lang="en-US" sz="1800" u="none" cap="none" strike="noStrike">
                <a:solidFill>
                  <a:srgbClr val="3F3F3F"/>
                </a:solidFill>
                <a:latin typeface="Arial"/>
                <a:ea typeface="Arial"/>
                <a:cs typeface="Arial"/>
                <a:sym typeface="Arial"/>
              </a:rPr>
              <a:t> 30</a:t>
            </a:r>
            <a:endParaRPr/>
          </a:p>
        </p:txBody>
      </p:sp>
      <p:sp>
        <p:nvSpPr>
          <p:cNvPr id="656" name="Google Shape;656;p14"/>
          <p:cNvSpPr/>
          <p:nvPr/>
        </p:nvSpPr>
        <p:spPr>
          <a:xfrm rot="-2700000">
            <a:off x="10286873" y="2093801"/>
            <a:ext cx="432048" cy="43204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id="657" name="Google Shape;657;p14"/>
          <p:cNvPicPr preferRelativeResize="0"/>
          <p:nvPr/>
        </p:nvPicPr>
        <p:blipFill rotWithShape="1">
          <a:blip r:embed="rId10">
            <a:alphaModFix/>
          </a:blip>
          <a:srcRect b="0" l="0" r="0" t="0"/>
          <a:stretch/>
        </p:blipFill>
        <p:spPr>
          <a:xfrm>
            <a:off x="9148267" y="2069012"/>
            <a:ext cx="487722" cy="481626"/>
          </a:xfrm>
          <a:prstGeom prst="rect">
            <a:avLst/>
          </a:prstGeom>
          <a:noFill/>
          <a:ln>
            <a:noFill/>
          </a:ln>
        </p:spPr>
      </p:pic>
      <p:sp>
        <p:nvSpPr>
          <p:cNvPr id="658" name="Google Shape;658;p14"/>
          <p:cNvSpPr/>
          <p:nvPr/>
        </p:nvSpPr>
        <p:spPr>
          <a:xfrm>
            <a:off x="9282152" y="2200014"/>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id="659" name="Google Shape;659;p14"/>
          <p:cNvPicPr preferRelativeResize="0"/>
          <p:nvPr/>
        </p:nvPicPr>
        <p:blipFill rotWithShape="1">
          <a:blip r:embed="rId7">
            <a:alphaModFix/>
          </a:blip>
          <a:srcRect b="0" l="0" r="0" t="0"/>
          <a:stretch/>
        </p:blipFill>
        <p:spPr>
          <a:xfrm>
            <a:off x="10428122" y="2249380"/>
            <a:ext cx="155161" cy="1300346"/>
          </a:xfrm>
          <a:prstGeom prst="rect">
            <a:avLst/>
          </a:prstGeom>
          <a:noFill/>
          <a:ln>
            <a:noFill/>
          </a:ln>
        </p:spPr>
      </p:pic>
      <p:sp>
        <p:nvSpPr>
          <p:cNvPr id="660" name="Google Shape;660;p14"/>
          <p:cNvSpPr/>
          <p:nvPr/>
        </p:nvSpPr>
        <p:spPr>
          <a:xfrm>
            <a:off x="10402289" y="2187035"/>
            <a:ext cx="201216" cy="2012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661" name="Google Shape;661;p14"/>
          <p:cNvSpPr/>
          <p:nvPr/>
        </p:nvSpPr>
        <p:spPr>
          <a:xfrm rot="5568445">
            <a:off x="10727167" y="3400843"/>
            <a:ext cx="356384" cy="273077"/>
          </a:xfrm>
          <a:prstGeom prst="triangle">
            <a:avLst>
              <a:gd fmla="val 50000" name="adj"/>
            </a:avLst>
          </a:prstGeom>
          <a:solidFill>
            <a:schemeClr val="accent1"/>
          </a:solidFill>
          <a:ln cap="flat" cmpd="sng" w="12700">
            <a:solidFill>
              <a:srgbClr val="3643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2" name="Google Shape;662;p14"/>
          <p:cNvSpPr txBox="1"/>
          <p:nvPr/>
        </p:nvSpPr>
        <p:spPr>
          <a:xfrm>
            <a:off x="11004666" y="3373923"/>
            <a:ext cx="12316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TASK -6</a:t>
            </a:r>
            <a:endParaRPr/>
          </a:p>
        </p:txBody>
      </p:sp>
      <p:pic>
        <p:nvPicPr>
          <p:cNvPr id="663" name="Google Shape;663;p14"/>
          <p:cNvPicPr preferRelativeResize="0"/>
          <p:nvPr/>
        </p:nvPicPr>
        <p:blipFill rotWithShape="1">
          <a:blip r:embed="rId7">
            <a:alphaModFix/>
          </a:blip>
          <a:srcRect b="0" l="0" r="0" t="0"/>
          <a:stretch/>
        </p:blipFill>
        <p:spPr>
          <a:xfrm rot="-5400000">
            <a:off x="10601171" y="3285067"/>
            <a:ext cx="117570" cy="463667"/>
          </a:xfrm>
          <a:prstGeom prst="rect">
            <a:avLst/>
          </a:prstGeom>
          <a:noFill/>
          <a:ln>
            <a:noFill/>
          </a:ln>
        </p:spPr>
      </p:pic>
      <p:sp>
        <p:nvSpPr>
          <p:cNvPr id="664" name="Google Shape;664;p14"/>
          <p:cNvSpPr txBox="1"/>
          <p:nvPr/>
        </p:nvSpPr>
        <p:spPr>
          <a:xfrm>
            <a:off x="10195422" y="3687187"/>
            <a:ext cx="195212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800"/>
              <a:buFont typeface="Arial"/>
              <a:buNone/>
            </a:pPr>
            <a:r>
              <a:rPr b="1" i="0" lang="en-US" sz="1800" u="none" cap="none" strike="noStrike">
                <a:solidFill>
                  <a:srgbClr val="3F3F3F"/>
                </a:solidFill>
                <a:latin typeface="Arial"/>
                <a:ea typeface="Arial"/>
                <a:cs typeface="Arial"/>
                <a:sym typeface="Arial"/>
              </a:rPr>
              <a:t>DEC 1 – </a:t>
            </a:r>
            <a:r>
              <a:rPr b="1" lang="en-US" sz="1800">
                <a:solidFill>
                  <a:srgbClr val="3F3F3F"/>
                </a:solidFill>
                <a:latin typeface="Arial"/>
                <a:ea typeface="Arial"/>
                <a:cs typeface="Arial"/>
                <a:sym typeface="Arial"/>
              </a:rPr>
              <a:t>DEC 17</a:t>
            </a:r>
            <a:endParaRPr b="1" i="0" sz="1800" u="none" cap="none" strike="noStrike">
              <a:solidFill>
                <a:srgbClr val="3F3F3F"/>
              </a:solidFill>
              <a:latin typeface="Arial"/>
              <a:ea typeface="Arial"/>
              <a:cs typeface="Arial"/>
              <a:sym typeface="Arial"/>
            </a:endParaRPr>
          </a:p>
        </p:txBody>
      </p:sp>
      <p:sp>
        <p:nvSpPr>
          <p:cNvPr id="665" name="Google Shape;665;p14"/>
          <p:cNvSpPr txBox="1"/>
          <p:nvPr/>
        </p:nvSpPr>
        <p:spPr>
          <a:xfrm>
            <a:off x="10805175" y="2615514"/>
            <a:ext cx="1175658" cy="410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2000"/>
              <a:buFont typeface="Arial"/>
              <a:buNone/>
            </a:pPr>
            <a:r>
              <a:rPr b="1" lang="en-US" sz="2000">
                <a:solidFill>
                  <a:srgbClr val="3F3F3F"/>
                </a:solidFill>
                <a:latin typeface="Arial"/>
                <a:ea typeface="Arial"/>
                <a:cs typeface="Arial"/>
                <a:sym typeface="Arial"/>
              </a:rPr>
              <a:t>18</a:t>
            </a:r>
            <a:r>
              <a:rPr b="1" i="0" lang="en-US" sz="2000" u="none" cap="none" strike="noStrike">
                <a:solidFill>
                  <a:srgbClr val="3F3F3F"/>
                </a:solidFill>
                <a:latin typeface="Arial"/>
                <a:ea typeface="Arial"/>
                <a:cs typeface="Arial"/>
                <a:sym typeface="Arial"/>
              </a:rPr>
              <a:t>/12/21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descr="Research Papers: How to Write a Conclusion" id="670" name="Google Shape;670;p15"/>
          <p:cNvPicPr preferRelativeResize="0"/>
          <p:nvPr/>
        </p:nvPicPr>
        <p:blipFill rotWithShape="1">
          <a:blip r:embed="rId3">
            <a:alphaModFix/>
          </a:blip>
          <a:srcRect b="0" l="0" r="0" t="0"/>
          <a:stretch/>
        </p:blipFill>
        <p:spPr>
          <a:xfrm>
            <a:off x="0" y="-102742"/>
            <a:ext cx="12192000" cy="6858000"/>
          </a:xfrm>
          <a:prstGeom prst="rect">
            <a:avLst/>
          </a:prstGeom>
          <a:noFill/>
          <a:ln>
            <a:noFill/>
          </a:ln>
        </p:spPr>
      </p:pic>
      <p:sp>
        <p:nvSpPr>
          <p:cNvPr id="671" name="Google Shape;671;p15"/>
          <p:cNvSpPr txBox="1"/>
          <p:nvPr>
            <p:ph idx="1" type="body"/>
          </p:nvPr>
        </p:nvSpPr>
        <p:spPr>
          <a:xfrm>
            <a:off x="74238" y="775027"/>
            <a:ext cx="11997897" cy="6426485"/>
          </a:xfrm>
          <a:prstGeom prst="rect">
            <a:avLst/>
          </a:prstGeom>
          <a:noFill/>
          <a:ln>
            <a:noFill/>
          </a:ln>
        </p:spPr>
        <p:txBody>
          <a:bodyPr anchorCtr="0" anchor="ctr" bIns="45700" lIns="91425" spcFirstLastPara="1" rIns="91425" wrap="square" tIns="45700">
            <a:noAutofit/>
          </a:bodyPr>
          <a:lstStyle/>
          <a:p>
            <a:pPr indent="0" lvl="0" marL="0" rtl="0" algn="just">
              <a:lnSpc>
                <a:spcPct val="90000"/>
              </a:lnSpc>
              <a:spcBef>
                <a:spcPts val="0"/>
              </a:spcBef>
              <a:spcAft>
                <a:spcPts val="0"/>
              </a:spcAft>
              <a:buClr>
                <a:schemeClr val="lt1"/>
              </a:buClr>
              <a:buSzPts val="2600"/>
              <a:buNone/>
            </a:pPr>
            <a:r>
              <a:rPr lang="en-US" sz="2600">
                <a:latin typeface="Bookman Old Style"/>
                <a:ea typeface="Bookman Old Style"/>
                <a:cs typeface="Bookman Old Style"/>
                <a:sym typeface="Bookman Old Style"/>
              </a:rPr>
              <a:t>This paper condenses significant methods in ML which apply to stock expectation. The paper presents the utilization of direct relapse and strategic relapse for stock forecast and stock examination and this investigation prescribes Naive Bayesian to get precise outcomes. An imperative to this end is the need of the dataset utilized in the forecast to be grouping cordial. The paper outlines the apparatuses which can be utilized for the execution of ML calculations. Every one of the instruments bolsters relapses and grouping calculations, clients can pick any device dependent on</a:t>
            </a:r>
            <a:br>
              <a:rPr lang="en-US" sz="2600">
                <a:latin typeface="Bookman Old Style"/>
                <a:ea typeface="Bookman Old Style"/>
                <a:cs typeface="Bookman Old Style"/>
                <a:sym typeface="Bookman Old Style"/>
              </a:rPr>
            </a:br>
            <a:r>
              <a:rPr lang="en-US" sz="2600">
                <a:latin typeface="Bookman Old Style"/>
                <a:ea typeface="Bookman Old Style"/>
                <a:cs typeface="Bookman Old Style"/>
                <a:sym typeface="Bookman Old Style"/>
              </a:rPr>
              <a:t>their nature and accommodation. The paper proposes a framework to extricate learning from information and playing out an expectation to prompt the shopper for ventures as well as the sentiment analysis of the users from social media data.</a:t>
            </a:r>
            <a:endParaRPr sz="2600"/>
          </a:p>
        </p:txBody>
      </p:sp>
      <p:sp>
        <p:nvSpPr>
          <p:cNvPr id="672" name="Google Shape;672;p15"/>
          <p:cNvSpPr txBox="1"/>
          <p:nvPr/>
        </p:nvSpPr>
        <p:spPr>
          <a:xfrm>
            <a:off x="0" y="195208"/>
            <a:ext cx="1167144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Arial"/>
                <a:ea typeface="Arial"/>
                <a:cs typeface="Arial"/>
                <a:sym typeface="Arial"/>
              </a:rPr>
              <a:t>				CONCLUSION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WhatsApp Image 2021-09-23 at 11.27.32 PM.jpeg" id="677" name="Google Shape;677;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2"/>
          <p:cNvGrpSpPr/>
          <p:nvPr/>
        </p:nvGrpSpPr>
        <p:grpSpPr>
          <a:xfrm>
            <a:off x="0" y="5652825"/>
            <a:ext cx="12192000" cy="1262326"/>
            <a:chOff x="0" y="5595675"/>
            <a:chExt cx="12192000" cy="1262326"/>
          </a:xfrm>
        </p:grpSpPr>
        <p:sp>
          <p:nvSpPr>
            <p:cNvPr id="237" name="Google Shape;237;p2"/>
            <p:cNvSpPr/>
            <p:nvPr/>
          </p:nvSpPr>
          <p:spPr>
            <a:xfrm>
              <a:off x="0" y="5595675"/>
              <a:ext cx="6664569" cy="1262326"/>
            </a:xfrm>
            <a:custGeom>
              <a:rect b="b" l="l" r="r" t="t"/>
              <a:pathLst>
                <a:path extrusionOk="0" h="1682495" w="8882887">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rgbClr val="8BA1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38" name="Google Shape;238;p2"/>
            <p:cNvSpPr/>
            <p:nvPr/>
          </p:nvSpPr>
          <p:spPr>
            <a:xfrm>
              <a:off x="6570868" y="6276408"/>
              <a:ext cx="3651746" cy="581593"/>
            </a:xfrm>
            <a:custGeom>
              <a:rect b="b" l="l" r="r" t="t"/>
              <a:pathLst>
                <a:path extrusionOk="0" h="1941773" w="12192148">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rgbClr val="8BA1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2"/>
            <p:cNvSpPr/>
            <p:nvPr/>
          </p:nvSpPr>
          <p:spPr>
            <a:xfrm flipH="1">
              <a:off x="11318872" y="6387731"/>
              <a:ext cx="873128" cy="470270"/>
            </a:xfrm>
            <a:custGeom>
              <a:rect b="b" l="l" r="r" t="t"/>
              <a:pathLst>
                <a:path extrusionOk="0" h="470270" w="873128">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solidFill>
              <a:srgbClr val="8BA1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240" name="Google Shape;240;p2"/>
            <p:cNvSpPr/>
            <p:nvPr/>
          </p:nvSpPr>
          <p:spPr>
            <a:xfrm>
              <a:off x="10222614" y="6322479"/>
              <a:ext cx="1673378" cy="535522"/>
            </a:xfrm>
            <a:custGeom>
              <a:rect b="b" l="l" r="r" t="t"/>
              <a:pathLst>
                <a:path extrusionOk="0" h="449340" w="140408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solidFill>
              <a:srgbClr val="8BA1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grpSp>
        <p:nvGrpSpPr>
          <p:cNvPr id="241" name="Google Shape;241;p2"/>
          <p:cNvGrpSpPr/>
          <p:nvPr/>
        </p:nvGrpSpPr>
        <p:grpSpPr>
          <a:xfrm>
            <a:off x="9488968" y="1855583"/>
            <a:ext cx="1570335" cy="946374"/>
            <a:chOff x="3767143" y="2846931"/>
            <a:chExt cx="1053838" cy="635103"/>
          </a:xfrm>
        </p:grpSpPr>
        <p:sp>
          <p:nvSpPr>
            <p:cNvPr id="242" name="Google Shape;242;p2"/>
            <p:cNvSpPr/>
            <p:nvPr/>
          </p:nvSpPr>
          <p:spPr>
            <a:xfrm>
              <a:off x="3813737" y="2889799"/>
              <a:ext cx="967795" cy="543968"/>
            </a:xfrm>
            <a:custGeom>
              <a:rect b="b" l="l" r="r" t="t"/>
              <a:pathLst>
                <a:path extrusionOk="0" h="543968" w="967795">
                  <a:moveTo>
                    <a:pt x="0" y="543968"/>
                  </a:moveTo>
                  <a:lnTo>
                    <a:pt x="230044" y="233606"/>
                  </a:lnTo>
                  <a:lnTo>
                    <a:pt x="480336" y="430652"/>
                  </a:lnTo>
                  <a:lnTo>
                    <a:pt x="724178" y="280327"/>
                  </a:lnTo>
                  <a:lnTo>
                    <a:pt x="967795" y="0"/>
                  </a:lnTo>
                </a:path>
              </a:pathLst>
            </a:cu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2"/>
            <p:cNvSpPr/>
            <p:nvPr/>
          </p:nvSpPr>
          <p:spPr>
            <a:xfrm>
              <a:off x="3767143" y="3389488"/>
              <a:ext cx="92546" cy="92546"/>
            </a:xfrm>
            <a:prstGeom prst="ellipse">
              <a:avLst/>
            </a:prstGeom>
            <a:solidFill>
              <a:schemeClr val="accen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2"/>
            <p:cNvSpPr/>
            <p:nvPr/>
          </p:nvSpPr>
          <p:spPr>
            <a:xfrm>
              <a:off x="4000642" y="3081351"/>
              <a:ext cx="92546" cy="92546"/>
            </a:xfrm>
            <a:prstGeom prst="ellipse">
              <a:avLst/>
            </a:prstGeom>
            <a:solidFill>
              <a:schemeClr val="accen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5" name="Google Shape;245;p2"/>
            <p:cNvSpPr/>
            <p:nvPr/>
          </p:nvSpPr>
          <p:spPr>
            <a:xfrm>
              <a:off x="4247789" y="3267775"/>
              <a:ext cx="92546" cy="92546"/>
            </a:xfrm>
            <a:prstGeom prst="ellipse">
              <a:avLst/>
            </a:prstGeom>
            <a:solidFill>
              <a:schemeClr val="accen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2"/>
            <p:cNvSpPr/>
            <p:nvPr/>
          </p:nvSpPr>
          <p:spPr>
            <a:xfrm>
              <a:off x="4488112" y="3127624"/>
              <a:ext cx="92546" cy="92546"/>
            </a:xfrm>
            <a:prstGeom prst="ellipse">
              <a:avLst/>
            </a:prstGeom>
            <a:solidFill>
              <a:schemeClr val="accen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2"/>
            <p:cNvSpPr/>
            <p:nvPr/>
          </p:nvSpPr>
          <p:spPr>
            <a:xfrm>
              <a:off x="4728435" y="2846931"/>
              <a:ext cx="92546" cy="92546"/>
            </a:xfrm>
            <a:prstGeom prst="ellipse">
              <a:avLst/>
            </a:prstGeom>
            <a:solidFill>
              <a:schemeClr val="accen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8" name="Google Shape;248;p2"/>
          <p:cNvSpPr/>
          <p:nvPr/>
        </p:nvSpPr>
        <p:spPr>
          <a:xfrm>
            <a:off x="9442620" y="2123960"/>
            <a:ext cx="1751173" cy="1412801"/>
          </a:xfrm>
          <a:custGeom>
            <a:rect b="b" l="l" r="r" t="t"/>
            <a:pathLst>
              <a:path extrusionOk="0" h="1412801" w="1751173">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9" name="Google Shape;249;p2"/>
          <p:cNvSpPr/>
          <p:nvPr/>
        </p:nvSpPr>
        <p:spPr>
          <a:xfrm>
            <a:off x="3626592" y="1266015"/>
            <a:ext cx="3990975" cy="3505200"/>
          </a:xfrm>
          <a:prstGeom prst="donut">
            <a:avLst>
              <a:gd fmla="val 9151" name="adj"/>
            </a:avLst>
          </a:prstGeom>
          <a:solidFill>
            <a:srgbClr val="CFE3E4"/>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48135"/>
              </a:solidFill>
              <a:highlight>
                <a:srgbClr val="800080"/>
              </a:highlight>
              <a:latin typeface="Arial"/>
              <a:ea typeface="Arial"/>
              <a:cs typeface="Arial"/>
              <a:sym typeface="Arial"/>
            </a:endParaRPr>
          </a:p>
        </p:txBody>
      </p:sp>
      <p:sp>
        <p:nvSpPr>
          <p:cNvPr id="250" name="Google Shape;250;p2"/>
          <p:cNvSpPr txBox="1"/>
          <p:nvPr/>
        </p:nvSpPr>
        <p:spPr>
          <a:xfrm>
            <a:off x="4076325" y="2303117"/>
            <a:ext cx="340995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D7DFE1"/>
                </a:solidFill>
                <a:latin typeface="Bodoni"/>
                <a:ea typeface="Bodoni"/>
                <a:cs typeface="Bodoni"/>
                <a:sym typeface="Bodoni"/>
              </a:rPr>
              <a:t>OUR     	TEAM </a:t>
            </a:r>
            <a:endParaRPr/>
          </a:p>
        </p:txBody>
      </p:sp>
      <p:sp>
        <p:nvSpPr>
          <p:cNvPr id="251" name="Google Shape;251;p2"/>
          <p:cNvSpPr/>
          <p:nvPr/>
        </p:nvSpPr>
        <p:spPr>
          <a:xfrm rot="-2850296">
            <a:off x="6873701" y="1179133"/>
            <a:ext cx="1046731" cy="476250"/>
          </a:xfrm>
          <a:prstGeom prst="rightArrow">
            <a:avLst>
              <a:gd fmla="val 50000" name="adj1"/>
              <a:gd fmla="val 50000" name="adj2"/>
            </a:avLst>
          </a:prstGeom>
          <a:solidFill>
            <a:schemeClr val="accent4"/>
          </a:solidFill>
          <a:ln cap="flat" cmpd="sng" w="12700">
            <a:solidFill>
              <a:srgbClr val="7194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2" name="Google Shape;252;p2"/>
          <p:cNvPicPr preferRelativeResize="0"/>
          <p:nvPr/>
        </p:nvPicPr>
        <p:blipFill rotWithShape="1">
          <a:blip r:embed="rId3">
            <a:alphaModFix/>
          </a:blip>
          <a:srcRect b="0" l="0" r="0" t="0"/>
          <a:stretch/>
        </p:blipFill>
        <p:spPr>
          <a:xfrm rot="1856052">
            <a:off x="7351955" y="3783622"/>
            <a:ext cx="1105900" cy="512108"/>
          </a:xfrm>
          <a:prstGeom prst="rect">
            <a:avLst/>
          </a:prstGeom>
          <a:noFill/>
          <a:ln>
            <a:noFill/>
          </a:ln>
        </p:spPr>
      </p:pic>
      <p:pic>
        <p:nvPicPr>
          <p:cNvPr id="253" name="Google Shape;253;p2"/>
          <p:cNvPicPr preferRelativeResize="0"/>
          <p:nvPr/>
        </p:nvPicPr>
        <p:blipFill rotWithShape="1">
          <a:blip r:embed="rId4">
            <a:alphaModFix/>
          </a:blip>
          <a:srcRect b="0" l="0" r="0" t="0"/>
          <a:stretch/>
        </p:blipFill>
        <p:spPr>
          <a:xfrm rot="-5675720">
            <a:off x="3397605" y="1184210"/>
            <a:ext cx="845252" cy="724502"/>
          </a:xfrm>
          <a:prstGeom prst="rect">
            <a:avLst/>
          </a:prstGeom>
          <a:noFill/>
          <a:ln>
            <a:noFill/>
          </a:ln>
        </p:spPr>
      </p:pic>
      <p:pic>
        <p:nvPicPr>
          <p:cNvPr id="254" name="Google Shape;254;p2"/>
          <p:cNvPicPr preferRelativeResize="0"/>
          <p:nvPr/>
        </p:nvPicPr>
        <p:blipFill rotWithShape="1">
          <a:blip r:embed="rId5">
            <a:alphaModFix/>
          </a:blip>
          <a:srcRect b="0" l="0" r="0" t="0"/>
          <a:stretch/>
        </p:blipFill>
        <p:spPr>
          <a:xfrm rot="-9674286">
            <a:off x="2704743" y="3106018"/>
            <a:ext cx="950789" cy="841601"/>
          </a:xfrm>
          <a:prstGeom prst="rect">
            <a:avLst/>
          </a:prstGeom>
          <a:noFill/>
          <a:ln>
            <a:noFill/>
          </a:ln>
        </p:spPr>
      </p:pic>
      <p:pic>
        <p:nvPicPr>
          <p:cNvPr id="255" name="Google Shape;255;p2"/>
          <p:cNvPicPr preferRelativeResize="0"/>
          <p:nvPr/>
        </p:nvPicPr>
        <p:blipFill rotWithShape="1">
          <a:blip r:embed="rId6">
            <a:alphaModFix/>
          </a:blip>
          <a:srcRect b="0" l="0" r="0" t="0"/>
          <a:stretch/>
        </p:blipFill>
        <p:spPr>
          <a:xfrm rot="-7411889">
            <a:off x="4897870" y="4722518"/>
            <a:ext cx="775666" cy="871582"/>
          </a:xfrm>
          <a:prstGeom prst="rect">
            <a:avLst/>
          </a:prstGeom>
          <a:noFill/>
          <a:ln>
            <a:noFill/>
          </a:ln>
        </p:spPr>
      </p:pic>
      <p:sp>
        <p:nvSpPr>
          <p:cNvPr id="256" name="Google Shape;256;p2"/>
          <p:cNvSpPr txBox="1"/>
          <p:nvPr/>
        </p:nvSpPr>
        <p:spPr>
          <a:xfrm>
            <a:off x="8161002" y="342685"/>
            <a:ext cx="25632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VIVEK KUMAR SAHU</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20MIP10042</a:t>
            </a:r>
            <a:endParaRPr/>
          </a:p>
        </p:txBody>
      </p:sp>
      <p:sp>
        <p:nvSpPr>
          <p:cNvPr id="257" name="Google Shape;257;p2"/>
          <p:cNvSpPr txBox="1"/>
          <p:nvPr/>
        </p:nvSpPr>
        <p:spPr>
          <a:xfrm>
            <a:off x="8676055" y="4063205"/>
            <a:ext cx="261390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TELUGUNTI AKHIL</a:t>
            </a:r>
            <a:endParaRPr/>
          </a:p>
          <a:p>
            <a:pPr indent="0" lvl="0" marL="0" marR="0" rtl="0" algn="l">
              <a:spcBef>
                <a:spcPts val="0"/>
              </a:spcBef>
              <a:spcAft>
                <a:spcPts val="0"/>
              </a:spcAft>
              <a:buNone/>
            </a:pPr>
            <a:r>
              <a:t/>
            </a:r>
            <a:endParaRPr sz="2000">
              <a:solidFill>
                <a:schemeClr val="lt1"/>
              </a:solidFill>
              <a:latin typeface="Arial"/>
              <a:ea typeface="Arial"/>
              <a:cs typeface="Arial"/>
              <a:sym typeface="Arial"/>
            </a:endParaRPr>
          </a:p>
          <a:p>
            <a:pPr indent="0" lvl="0" marL="0" marR="0" rtl="0" algn="l">
              <a:spcBef>
                <a:spcPts val="0"/>
              </a:spcBef>
              <a:spcAft>
                <a:spcPts val="0"/>
              </a:spcAft>
              <a:buNone/>
            </a:pPr>
            <a:r>
              <a:rPr lang="en-US" sz="2000">
                <a:solidFill>
                  <a:schemeClr val="lt1"/>
                </a:solidFill>
                <a:latin typeface="Arial"/>
                <a:ea typeface="Arial"/>
                <a:cs typeface="Arial"/>
                <a:sym typeface="Arial"/>
              </a:rPr>
              <a:t>20MIP10045</a:t>
            </a:r>
            <a:endParaRPr/>
          </a:p>
          <a:p>
            <a:pPr indent="0" lvl="0" marL="0" marR="0" rtl="0" algn="l">
              <a:spcBef>
                <a:spcPts val="0"/>
              </a:spcBef>
              <a:spcAft>
                <a:spcPts val="0"/>
              </a:spcAft>
              <a:buNone/>
            </a:pPr>
            <a:r>
              <a:t/>
            </a:r>
            <a:endParaRPr sz="2000">
              <a:solidFill>
                <a:schemeClr val="lt1"/>
              </a:solidFill>
              <a:latin typeface="Arial"/>
              <a:ea typeface="Arial"/>
              <a:cs typeface="Arial"/>
              <a:sym typeface="Arial"/>
            </a:endParaRPr>
          </a:p>
        </p:txBody>
      </p:sp>
      <p:sp>
        <p:nvSpPr>
          <p:cNvPr id="258" name="Google Shape;258;p2"/>
          <p:cNvSpPr txBox="1"/>
          <p:nvPr/>
        </p:nvSpPr>
        <p:spPr>
          <a:xfrm>
            <a:off x="334696" y="517410"/>
            <a:ext cx="394365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SREEPRADA CHINTAGINJALA</a:t>
            </a:r>
            <a:endParaRPr/>
          </a:p>
          <a:p>
            <a:pPr indent="0" lvl="0" marL="0" marR="0" rtl="0" algn="l">
              <a:spcBef>
                <a:spcPts val="0"/>
              </a:spcBef>
              <a:spcAft>
                <a:spcPts val="0"/>
              </a:spcAft>
              <a:buNone/>
            </a:pPr>
            <a:r>
              <a:t/>
            </a:r>
            <a:endParaRPr sz="2000">
              <a:solidFill>
                <a:schemeClr val="lt2"/>
              </a:solidFill>
              <a:latin typeface="Arial"/>
              <a:ea typeface="Arial"/>
              <a:cs typeface="Arial"/>
              <a:sym typeface="Arial"/>
            </a:endParaRPr>
          </a:p>
          <a:p>
            <a:pPr indent="0" lvl="0" marL="0" marR="0" rtl="0" algn="l">
              <a:spcBef>
                <a:spcPts val="0"/>
              </a:spcBef>
              <a:spcAft>
                <a:spcPts val="0"/>
              </a:spcAft>
              <a:buNone/>
            </a:pPr>
            <a:r>
              <a:rPr lang="en-US" sz="2000">
                <a:solidFill>
                  <a:schemeClr val="lt2"/>
                </a:solidFill>
                <a:latin typeface="Arial"/>
                <a:ea typeface="Arial"/>
                <a:cs typeface="Arial"/>
                <a:sym typeface="Arial"/>
              </a:rPr>
              <a:t>20MIP10049</a:t>
            </a:r>
            <a:endParaRPr/>
          </a:p>
          <a:p>
            <a:pPr indent="0" lvl="0" marL="0" marR="0" rtl="0" algn="l">
              <a:spcBef>
                <a:spcPts val="0"/>
              </a:spcBef>
              <a:spcAft>
                <a:spcPts val="0"/>
              </a:spcAft>
              <a:buNone/>
            </a:pPr>
            <a:r>
              <a:t/>
            </a:r>
            <a:endParaRPr sz="2000">
              <a:solidFill>
                <a:schemeClr val="lt2"/>
              </a:solidFill>
              <a:latin typeface="Arial"/>
              <a:ea typeface="Arial"/>
              <a:cs typeface="Arial"/>
              <a:sym typeface="Arial"/>
            </a:endParaRPr>
          </a:p>
        </p:txBody>
      </p:sp>
      <p:sp>
        <p:nvSpPr>
          <p:cNvPr id="259" name="Google Shape;259;p2"/>
          <p:cNvSpPr txBox="1"/>
          <p:nvPr/>
        </p:nvSpPr>
        <p:spPr>
          <a:xfrm>
            <a:off x="907410" y="3670959"/>
            <a:ext cx="165729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MANOJ SEN</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20MIP10022</a:t>
            </a:r>
            <a:endParaRPr/>
          </a:p>
        </p:txBody>
      </p:sp>
      <p:sp>
        <p:nvSpPr>
          <p:cNvPr id="260" name="Google Shape;260;p2"/>
          <p:cNvSpPr txBox="1"/>
          <p:nvPr/>
        </p:nvSpPr>
        <p:spPr>
          <a:xfrm>
            <a:off x="4278348" y="5594828"/>
            <a:ext cx="239252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JAHNAVI GADIPUDI</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20MIP10040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
          <p:cNvSpPr txBox="1"/>
          <p:nvPr/>
        </p:nvSpPr>
        <p:spPr>
          <a:xfrm>
            <a:off x="0" y="1114425"/>
            <a:ext cx="12192000" cy="530382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2800">
                <a:solidFill>
                  <a:schemeClr val="accent1"/>
                </a:solidFill>
                <a:latin typeface="Arial"/>
                <a:ea typeface="Arial"/>
                <a:cs typeface="Arial"/>
                <a:sym typeface="Arial"/>
              </a:rPr>
              <a:t>I</a:t>
            </a:r>
            <a:r>
              <a:rPr b="1" lang="en-US" sz="1400">
                <a:solidFill>
                  <a:schemeClr val="accent1"/>
                </a:solidFill>
                <a:latin typeface="Arial"/>
                <a:ea typeface="Arial"/>
                <a:cs typeface="Arial"/>
                <a:sym typeface="Arial"/>
              </a:rPr>
              <a:t>NDIA’S EXPANDING ECONOMY AND ROBUST MIDDLE CLASS PROVIDE A LUCRATIVE MARKET FOR THE COMPANIES FROM ALL OVER THE WORLD. WE CAN ALSO SEE THAT INDIAN STOCK MARKET  IS GOING  IN BULLISH FORM   FROM   LAST 7-8 YEARS.</a:t>
            </a:r>
            <a:endParaRPr/>
          </a:p>
          <a:p>
            <a:pPr indent="-285750" lvl="0" marL="285750" marR="0" rtl="0" algn="just">
              <a:lnSpc>
                <a:spcPct val="200000"/>
              </a:lnSpc>
              <a:spcBef>
                <a:spcPts val="0"/>
              </a:spcBef>
              <a:spcAft>
                <a:spcPts val="0"/>
              </a:spcAft>
              <a:buClr>
                <a:schemeClr val="accent1"/>
              </a:buClr>
              <a:buSzPts val="1400"/>
              <a:buFont typeface="Noto Sans Symbols"/>
              <a:buChar char="⮚"/>
            </a:pPr>
            <a:r>
              <a:rPr b="1" lang="en-US" sz="1400">
                <a:solidFill>
                  <a:schemeClr val="accent1"/>
                </a:solidFill>
                <a:latin typeface="Arial"/>
                <a:ea typeface="Arial"/>
                <a:cs typeface="Arial"/>
                <a:sym typeface="Arial"/>
              </a:rPr>
              <a:t>EVEN THE TOP 50 COMPANIES NIFTY50 OF INDIA HAS GIVEN MORE THAN 17% AVERAGE 5YEAR RETURN </a:t>
            </a:r>
            <a:r>
              <a:rPr lang="en-US" sz="1400">
                <a:solidFill>
                  <a:schemeClr val="accent1"/>
                </a:solidFill>
                <a:latin typeface="Arial"/>
                <a:ea typeface="Arial"/>
                <a:cs typeface="Arial"/>
                <a:sym typeface="Arial"/>
              </a:rPr>
              <a:t>.</a:t>
            </a:r>
            <a:r>
              <a:rPr b="1" i="0" lang="en-US" sz="1400">
                <a:solidFill>
                  <a:schemeClr val="accent1"/>
                </a:solidFill>
                <a:latin typeface="Arial"/>
                <a:ea typeface="Arial"/>
                <a:cs typeface="Arial"/>
                <a:sym typeface="Arial"/>
              </a:rPr>
              <a:t>IT HAS WITNESSED GROWTH LIKE NEVER BEFORE ATTRACTING INVESTORS FROM ACROSS THE WORLD TO INVEST IN INDIAN STOCKS. </a:t>
            </a:r>
            <a:endParaRPr/>
          </a:p>
          <a:p>
            <a:pPr indent="-285750" lvl="0" marL="285750" marR="0" rtl="0" algn="just">
              <a:lnSpc>
                <a:spcPct val="200000"/>
              </a:lnSpc>
              <a:spcBef>
                <a:spcPts val="0"/>
              </a:spcBef>
              <a:spcAft>
                <a:spcPts val="0"/>
              </a:spcAft>
              <a:buClr>
                <a:schemeClr val="accent1"/>
              </a:buClr>
              <a:buSzPts val="1400"/>
              <a:buFont typeface="Noto Sans Symbols"/>
              <a:buChar char="⮚"/>
            </a:pPr>
            <a:r>
              <a:rPr b="1" i="0" lang="en-US" sz="1400">
                <a:solidFill>
                  <a:schemeClr val="accent1"/>
                </a:solidFill>
                <a:latin typeface="Arial"/>
                <a:ea typeface="Arial"/>
                <a:cs typeface="Arial"/>
                <a:sym typeface="Arial"/>
              </a:rPr>
              <a:t>AS A FAST DEVELOPING ECONOMY, THE MARKET IS SIGNIFICANTLY PULLING THE CROWD. WHEN WE SPEAK OF STOCKS IN INDIA, IT CAN MEAN THOSE REPRESENTING SMALL AND BIG COMPANIES LISTED IN THE NATIONAL STOCK EXCHANGE, BOMBAY STOCK EXCHAMGE AND OTHER BOURSES OF THE COUNTRY.</a:t>
            </a:r>
            <a:endParaRPr/>
          </a:p>
          <a:p>
            <a:pPr indent="-285750" lvl="0" marL="285750" marR="0" rtl="0" algn="just">
              <a:lnSpc>
                <a:spcPct val="200000"/>
              </a:lnSpc>
              <a:spcBef>
                <a:spcPts val="0"/>
              </a:spcBef>
              <a:spcAft>
                <a:spcPts val="0"/>
              </a:spcAft>
              <a:buClr>
                <a:schemeClr val="accent1"/>
              </a:buClr>
              <a:buSzPts val="1400"/>
              <a:buFont typeface="Noto Sans Symbols"/>
              <a:buChar char="⮚"/>
            </a:pPr>
            <a:r>
              <a:rPr b="1" i="0" lang="en-US" sz="1400">
                <a:solidFill>
                  <a:schemeClr val="accent1"/>
                </a:solidFill>
                <a:latin typeface="Arial"/>
                <a:ea typeface="Arial"/>
                <a:cs typeface="Arial"/>
                <a:sym typeface="Arial"/>
              </a:rPr>
              <a:t>INVESTORS CANNOT DO AWAY WITH THE VOLATILITY OF THE SHARES MARKET. TRADING OF INDIAN STOCKS HAPPENS AT THE SAME MOMENTUM NO MATTER WHAT THE TIDE OF THE MARKET IS.</a:t>
            </a:r>
            <a:endParaRPr/>
          </a:p>
          <a:p>
            <a:pPr indent="-285750" lvl="0" marL="285750" marR="0" rtl="0" algn="just">
              <a:lnSpc>
                <a:spcPct val="200000"/>
              </a:lnSpc>
              <a:spcBef>
                <a:spcPts val="0"/>
              </a:spcBef>
              <a:spcAft>
                <a:spcPts val="0"/>
              </a:spcAft>
              <a:buClr>
                <a:schemeClr val="accent1"/>
              </a:buClr>
              <a:buSzPts val="1400"/>
              <a:buFont typeface="Noto Sans Symbols"/>
              <a:buChar char="⮚"/>
            </a:pPr>
            <a:r>
              <a:rPr b="1" i="0" lang="en-US" sz="1400">
                <a:solidFill>
                  <a:schemeClr val="accent1"/>
                </a:solidFill>
                <a:latin typeface="Arial"/>
                <a:ea typeface="Arial"/>
                <a:cs typeface="Arial"/>
                <a:sym typeface="Arial"/>
              </a:rPr>
              <a:t> IT IS SWIMMING AGAINST THE TIDE SAFELY THAT MATTERS. SAFE SWIMMING IS CHOOSING POTENTIAL STOCKS IN INDIA. AND CHOOSING THE LUCRATIVE STOCKS AGAIN DEPENDS ON THE KNOWLEDGE YOU HAVE ABOUT THE MARKET OF STOCK IN INDIA AND HOW UPDATED YOU ARE.</a:t>
            </a:r>
            <a:endParaRPr b="1" sz="1400">
              <a:solidFill>
                <a:schemeClr val="accent1"/>
              </a:solidFill>
              <a:latin typeface="Arial"/>
              <a:ea typeface="Arial"/>
              <a:cs typeface="Arial"/>
              <a:sym typeface="Arial"/>
            </a:endParaRPr>
          </a:p>
        </p:txBody>
      </p:sp>
      <p:pic>
        <p:nvPicPr>
          <p:cNvPr id="266" name="Google Shape;266;p3"/>
          <p:cNvPicPr preferRelativeResize="0"/>
          <p:nvPr/>
        </p:nvPicPr>
        <p:blipFill rotWithShape="1">
          <a:blip r:embed="rId3">
            <a:alphaModFix/>
          </a:blip>
          <a:srcRect b="0" l="0" r="0" t="0"/>
          <a:stretch/>
        </p:blipFill>
        <p:spPr>
          <a:xfrm>
            <a:off x="8342974" y="0"/>
            <a:ext cx="3773751" cy="1114425"/>
          </a:xfrm>
          <a:prstGeom prst="rect">
            <a:avLst/>
          </a:prstGeom>
          <a:noFill/>
          <a:ln>
            <a:noFill/>
          </a:ln>
        </p:spPr>
      </p:pic>
      <p:sp>
        <p:nvSpPr>
          <p:cNvPr id="267" name="Google Shape;267;p3"/>
          <p:cNvSpPr txBox="1"/>
          <p:nvPr/>
        </p:nvSpPr>
        <p:spPr>
          <a:xfrm>
            <a:off x="0" y="0"/>
            <a:ext cx="6468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262626"/>
                </a:solidFill>
                <a:latin typeface="Bodoni"/>
                <a:ea typeface="Bodoni"/>
                <a:cs typeface="Bodoni"/>
                <a:sym typeface="Bodoni"/>
              </a:rPr>
              <a:t>INTRODUCTION</a:t>
            </a:r>
            <a:endParaRPr b="1" sz="5400">
              <a:solidFill>
                <a:srgbClr val="262626"/>
              </a:solidFill>
              <a:latin typeface="Bodoni"/>
              <a:ea typeface="Bodoni"/>
              <a:cs typeface="Bodoni"/>
              <a:sym typeface="Bodon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
          <p:cNvSpPr txBox="1"/>
          <p:nvPr/>
        </p:nvSpPr>
        <p:spPr>
          <a:xfrm>
            <a:off x="0" y="1521262"/>
            <a:ext cx="12191999" cy="5262979"/>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accent1"/>
              </a:buClr>
              <a:buSzPts val="2800"/>
              <a:buFont typeface="Noto Sans Symbols"/>
              <a:buChar char="✔"/>
            </a:pPr>
            <a:r>
              <a:rPr lang="en-US" sz="2800">
                <a:solidFill>
                  <a:schemeClr val="accent1"/>
                </a:solidFill>
                <a:latin typeface="Arial"/>
                <a:ea typeface="Arial"/>
                <a:cs typeface="Arial"/>
                <a:sym typeface="Arial"/>
              </a:rPr>
              <a:t>AS NOW PEOPLES HAVE STARTED TAKING PART IN STOCK MARKET REALTED ACTIVITIES LIKE INVESTING DAY TRADING etc. </a:t>
            </a:r>
            <a:endParaRPr/>
          </a:p>
          <a:p>
            <a:pPr indent="-457200" lvl="0" marL="457200" marR="0" rtl="0" algn="just">
              <a:spcBef>
                <a:spcPts val="0"/>
              </a:spcBef>
              <a:spcAft>
                <a:spcPts val="0"/>
              </a:spcAft>
              <a:buClr>
                <a:schemeClr val="accent1"/>
              </a:buClr>
              <a:buSzPts val="2800"/>
              <a:buFont typeface="Noto Sans Symbols"/>
              <a:buChar char="✔"/>
            </a:pPr>
            <a:r>
              <a:rPr b="0" i="0" lang="en-US" sz="2800">
                <a:solidFill>
                  <a:schemeClr val="accent1"/>
                </a:solidFill>
                <a:latin typeface="Arial"/>
                <a:ea typeface="Arial"/>
                <a:cs typeface="Arial"/>
                <a:sym typeface="Arial"/>
              </a:rPr>
              <a:t>IN SUCH A SITUATION IT SEEMS THAT WE SHOULD INVEST MORE IN STOCKS, YET IF YOU LOOK AT THE NEWS YOU WOULD SEE THAT MOST MARKET ANALYSTS ARE CALLING THE CURRENT MARKET VERY EXPENSIVE TO INVEST IN.</a:t>
            </a:r>
            <a:endParaRPr/>
          </a:p>
          <a:p>
            <a:pPr indent="-457200" lvl="0" marL="457200" marR="0" rtl="0" algn="just">
              <a:spcBef>
                <a:spcPts val="0"/>
              </a:spcBef>
              <a:spcAft>
                <a:spcPts val="0"/>
              </a:spcAft>
              <a:buClr>
                <a:schemeClr val="accent1"/>
              </a:buClr>
              <a:buSzPts val="2800"/>
              <a:buFont typeface="Noto Sans Symbols"/>
              <a:buChar char="✔"/>
            </a:pPr>
            <a:r>
              <a:rPr b="0" i="0" lang="en-US" sz="2800">
                <a:solidFill>
                  <a:schemeClr val="accent1"/>
                </a:solidFill>
                <a:latin typeface="Arial"/>
                <a:ea typeface="Arial"/>
                <a:cs typeface="Arial"/>
                <a:sym typeface="Arial"/>
              </a:rPr>
              <a:t>SO DO WE TAKE THEIR WORD OR WE DO SOME DATA ANALYSIS TO FIND OUT OURSELVES? </a:t>
            </a:r>
            <a:endParaRPr/>
          </a:p>
          <a:p>
            <a:pPr indent="-457200" lvl="0" marL="457200" marR="0" rtl="0" algn="just">
              <a:spcBef>
                <a:spcPts val="0"/>
              </a:spcBef>
              <a:spcAft>
                <a:spcPts val="0"/>
              </a:spcAft>
              <a:buClr>
                <a:schemeClr val="accent1"/>
              </a:buClr>
              <a:buSzPts val="2800"/>
              <a:buFont typeface="Noto Sans Symbols"/>
              <a:buChar char="✔"/>
            </a:pPr>
            <a:r>
              <a:rPr b="0" i="0" lang="en-US" sz="2800">
                <a:solidFill>
                  <a:schemeClr val="accent1"/>
                </a:solidFill>
                <a:latin typeface="Arial"/>
                <a:ea typeface="Arial"/>
                <a:cs typeface="Arial"/>
                <a:sym typeface="Arial"/>
              </a:rPr>
              <a:t>HOW DO WE FIND GOOD COMPANIES IN A HIGHLY OVERVALUED MARKET? </a:t>
            </a:r>
            <a:endParaRPr/>
          </a:p>
          <a:p>
            <a:pPr indent="-457200" lvl="0" marL="457200" marR="0" rtl="0" algn="just">
              <a:spcBef>
                <a:spcPts val="0"/>
              </a:spcBef>
              <a:spcAft>
                <a:spcPts val="0"/>
              </a:spcAft>
              <a:buClr>
                <a:schemeClr val="accent1"/>
              </a:buClr>
              <a:buSzPts val="2800"/>
              <a:buFont typeface="Noto Sans Symbols"/>
              <a:buChar char="✔"/>
            </a:pPr>
            <a:r>
              <a:rPr b="0" i="0" lang="en-US" sz="2800">
                <a:solidFill>
                  <a:schemeClr val="accent1"/>
                </a:solidFill>
                <a:latin typeface="Arial"/>
                <a:ea typeface="Arial"/>
                <a:cs typeface="Arial"/>
                <a:sym typeface="Arial"/>
              </a:rPr>
              <a:t>IS THIS ANOTHER HYPE LIKE THE BITCOIN/CRYPTO-CURRENCY BUBBLE?</a:t>
            </a:r>
            <a:endParaRPr sz="2800">
              <a:solidFill>
                <a:schemeClr val="accent1"/>
              </a:solidFill>
              <a:latin typeface="Arial"/>
              <a:ea typeface="Arial"/>
              <a:cs typeface="Arial"/>
              <a:sym typeface="Arial"/>
            </a:endParaRPr>
          </a:p>
        </p:txBody>
      </p:sp>
      <p:pic>
        <p:nvPicPr>
          <p:cNvPr id="273" name="Google Shape;273;p4"/>
          <p:cNvPicPr preferRelativeResize="0"/>
          <p:nvPr/>
        </p:nvPicPr>
        <p:blipFill rotWithShape="1">
          <a:blip r:embed="rId3">
            <a:alphaModFix/>
          </a:blip>
          <a:srcRect b="0" l="0" r="0" t="0"/>
          <a:stretch/>
        </p:blipFill>
        <p:spPr>
          <a:xfrm>
            <a:off x="4248150" y="73759"/>
            <a:ext cx="3445246" cy="14179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
          <p:cNvPicPr preferRelativeResize="0"/>
          <p:nvPr>
            <p:ph idx="2" type="pic"/>
          </p:nvPr>
        </p:nvPicPr>
        <p:blipFill rotWithShape="1">
          <a:blip r:embed="rId3">
            <a:alphaModFix/>
          </a:blip>
          <a:srcRect b="5201" l="0" r="0" t="5201"/>
          <a:stretch/>
        </p:blipFill>
        <p:spPr>
          <a:xfrm>
            <a:off x="8581097" y="3800475"/>
            <a:ext cx="3599523" cy="3057525"/>
          </a:xfrm>
          <a:prstGeom prst="rect">
            <a:avLst/>
          </a:prstGeom>
          <a:solidFill>
            <a:srgbClr val="F2F2F2"/>
          </a:solidFill>
          <a:ln>
            <a:noFill/>
          </a:ln>
        </p:spPr>
      </p:pic>
      <p:sp>
        <p:nvSpPr>
          <p:cNvPr id="279" name="Google Shape;279;p5"/>
          <p:cNvSpPr txBox="1"/>
          <p:nvPr/>
        </p:nvSpPr>
        <p:spPr>
          <a:xfrm>
            <a:off x="1" y="66675"/>
            <a:ext cx="1218062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74549"/>
                </a:solidFill>
                <a:latin typeface="Bodoni"/>
                <a:ea typeface="Bodoni"/>
                <a:cs typeface="Bodoni"/>
                <a:sym typeface="Bodoni"/>
              </a:rPr>
              <a:t>OBJECTIVE OF STOCK MARKET DATA AND ANALYSIS IN PYTHON</a:t>
            </a:r>
            <a:endParaRPr/>
          </a:p>
        </p:txBody>
      </p:sp>
      <p:sp>
        <p:nvSpPr>
          <p:cNvPr id="280" name="Google Shape;280;p5"/>
          <p:cNvSpPr txBox="1"/>
          <p:nvPr/>
        </p:nvSpPr>
        <p:spPr>
          <a:xfrm>
            <a:off x="38099" y="1020782"/>
            <a:ext cx="8439151" cy="193899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C0C0C"/>
              </a:buClr>
              <a:buSzPts val="2000"/>
              <a:buFont typeface="Courier New"/>
              <a:buChar char="o"/>
            </a:pPr>
            <a:r>
              <a:rPr lang="en-US" sz="2000">
                <a:solidFill>
                  <a:srgbClr val="0C0C0C"/>
                </a:solidFill>
                <a:latin typeface="Jacques Francois Shadow"/>
                <a:ea typeface="Jacques Francois Shadow"/>
                <a:cs typeface="Jacques Francois Shadow"/>
                <a:sym typeface="Jacques Francois Shadow"/>
              </a:rPr>
              <a:t>Get historical data for stocks.</a:t>
            </a:r>
            <a:endParaRPr/>
          </a:p>
          <a:p>
            <a:pPr indent="0" lvl="0" marL="0" marR="0" rtl="0" algn="just">
              <a:spcBef>
                <a:spcPts val="0"/>
              </a:spcBef>
              <a:spcAft>
                <a:spcPts val="0"/>
              </a:spcAft>
              <a:buNone/>
            </a:pPr>
            <a:r>
              <a:t/>
            </a:r>
            <a:endParaRPr sz="2000">
              <a:solidFill>
                <a:srgbClr val="0C0C0C"/>
              </a:solidFill>
              <a:latin typeface="Jacques Francois Shadow"/>
              <a:ea typeface="Jacques Francois Shadow"/>
              <a:cs typeface="Jacques Francois Shadow"/>
              <a:sym typeface="Jacques Francois Shadow"/>
            </a:endParaRPr>
          </a:p>
          <a:p>
            <a:pPr indent="-342900" lvl="0" marL="342900" marR="0" rtl="0" algn="just">
              <a:spcBef>
                <a:spcPts val="0"/>
              </a:spcBef>
              <a:spcAft>
                <a:spcPts val="0"/>
              </a:spcAft>
              <a:buClr>
                <a:srgbClr val="0C0C0C"/>
              </a:buClr>
              <a:buSzPts val="2000"/>
              <a:buFont typeface="Courier New"/>
              <a:buChar char="o"/>
            </a:pPr>
            <a:r>
              <a:rPr lang="en-US" sz="2000">
                <a:solidFill>
                  <a:srgbClr val="0C0C0C"/>
                </a:solidFill>
                <a:latin typeface="Jacques Francois Shadow"/>
                <a:ea typeface="Jacques Francois Shadow"/>
                <a:cs typeface="Jacques Francois Shadow"/>
                <a:sym typeface="Jacques Francois Shadow"/>
              </a:rPr>
              <a:t>Plot the stock market data and analyze the performance.</a:t>
            </a:r>
            <a:endParaRPr/>
          </a:p>
          <a:p>
            <a:pPr indent="0" lvl="0" marL="0" marR="0" rtl="0" algn="just">
              <a:spcBef>
                <a:spcPts val="0"/>
              </a:spcBef>
              <a:spcAft>
                <a:spcPts val="0"/>
              </a:spcAft>
              <a:buNone/>
            </a:pPr>
            <a:r>
              <a:t/>
            </a:r>
            <a:endParaRPr sz="2000">
              <a:solidFill>
                <a:srgbClr val="0C0C0C"/>
              </a:solidFill>
              <a:latin typeface="Jacques Francois Shadow"/>
              <a:ea typeface="Jacques Francois Shadow"/>
              <a:cs typeface="Jacques Francois Shadow"/>
              <a:sym typeface="Jacques Francois Shadow"/>
            </a:endParaRPr>
          </a:p>
          <a:p>
            <a:pPr indent="-342900" lvl="0" marL="342900" marR="0" rtl="0" algn="just">
              <a:spcBef>
                <a:spcPts val="0"/>
              </a:spcBef>
              <a:spcAft>
                <a:spcPts val="0"/>
              </a:spcAft>
              <a:buClr>
                <a:srgbClr val="0C0C0C"/>
              </a:buClr>
              <a:buSzPts val="2000"/>
              <a:buFont typeface="Courier New"/>
              <a:buChar char="o"/>
            </a:pPr>
            <a:r>
              <a:rPr lang="en-US" sz="2000">
                <a:solidFill>
                  <a:srgbClr val="0C0C0C"/>
                </a:solidFill>
                <a:latin typeface="Jacques Francois Shadow"/>
                <a:ea typeface="Jacques Francois Shadow"/>
                <a:cs typeface="Jacques Francois Shadow"/>
                <a:sym typeface="Jacques Francois Shadow"/>
              </a:rPr>
              <a:t>Get the fundamental, futures and options data.</a:t>
            </a:r>
            <a:endParaRPr sz="2000">
              <a:solidFill>
                <a:srgbClr val="0C0C0C"/>
              </a:solidFill>
              <a:latin typeface="Arial"/>
              <a:ea typeface="Arial"/>
              <a:cs typeface="Arial"/>
              <a:sym typeface="Arial"/>
            </a:endParaRPr>
          </a:p>
        </p:txBody>
      </p:sp>
      <p:sp>
        <p:nvSpPr>
          <p:cNvPr id="281" name="Google Shape;281;p5"/>
          <p:cNvSpPr txBox="1"/>
          <p:nvPr/>
        </p:nvSpPr>
        <p:spPr>
          <a:xfrm>
            <a:off x="38099" y="3164681"/>
            <a:ext cx="8315326" cy="341632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2000"/>
              <a:buFont typeface="Courier New"/>
              <a:buChar char="o"/>
            </a:pPr>
            <a:r>
              <a:rPr lang="en-US" sz="2000">
                <a:solidFill>
                  <a:schemeClr val="dk1"/>
                </a:solidFill>
                <a:latin typeface="Jacques Francois Shadow"/>
                <a:ea typeface="Jacques Francois Shadow"/>
                <a:cs typeface="Jacques Francois Shadow"/>
                <a:sym typeface="Jacques Francois Shadow"/>
              </a:rPr>
              <a:t>There are so many factors involved in the prediction of stock market performance hence it becomes one of the most difficult things to do especially when high accuracy is required.</a:t>
            </a:r>
            <a:endParaRPr/>
          </a:p>
          <a:p>
            <a:pPr indent="0" lvl="0" marL="0" marR="0" rtl="0" algn="just">
              <a:spcBef>
                <a:spcPts val="0"/>
              </a:spcBef>
              <a:spcAft>
                <a:spcPts val="0"/>
              </a:spcAft>
              <a:buNone/>
            </a:pPr>
            <a:r>
              <a:t/>
            </a:r>
            <a:endParaRPr sz="1600">
              <a:solidFill>
                <a:schemeClr val="dk1"/>
              </a:solidFill>
              <a:latin typeface="Jacques Francois Shadow"/>
              <a:ea typeface="Jacques Francois Shadow"/>
              <a:cs typeface="Jacques Francois Shadow"/>
              <a:sym typeface="Jacques Francois Shadow"/>
            </a:endParaRPr>
          </a:p>
          <a:p>
            <a:pPr indent="-285750" lvl="0" marL="285750" marR="0" rtl="0" algn="just">
              <a:spcBef>
                <a:spcPts val="0"/>
              </a:spcBef>
              <a:spcAft>
                <a:spcPts val="0"/>
              </a:spcAft>
              <a:buClr>
                <a:schemeClr val="dk1"/>
              </a:buClr>
              <a:buSzPts val="2000"/>
              <a:buFont typeface="Courier New"/>
              <a:buChar char="o"/>
            </a:pPr>
            <a:r>
              <a:rPr lang="en-US" sz="2000">
                <a:solidFill>
                  <a:schemeClr val="dk1"/>
                </a:solidFill>
                <a:latin typeface="Jacques Francois Shadow"/>
                <a:ea typeface="Jacques Francois Shadow"/>
                <a:cs typeface="Jacques Francois Shadow"/>
                <a:sym typeface="Jacques Francois Shadow"/>
              </a:rPr>
              <a:t>They are designed for forecasting, or predicting future prices. This is a tiresome exercise and hence needs plenty of learning to get into the actual process. The capabilities are publically available, even creating the tool itself.</a:t>
            </a:r>
            <a:endParaRPr/>
          </a:p>
        </p:txBody>
      </p:sp>
      <p:pic>
        <p:nvPicPr>
          <p:cNvPr id="282" name="Google Shape;282;p5"/>
          <p:cNvPicPr preferRelativeResize="0"/>
          <p:nvPr>
            <p:ph idx="3" type="pic"/>
          </p:nvPr>
        </p:nvPicPr>
        <p:blipFill rotWithShape="1">
          <a:blip r:embed="rId4">
            <a:alphaModFix/>
          </a:blip>
          <a:srcRect b="0" l="5937" r="5936" t="0"/>
          <a:stretch/>
        </p:blipFill>
        <p:spPr>
          <a:xfrm>
            <a:off x="8581098" y="692765"/>
            <a:ext cx="3429000" cy="2267009"/>
          </a:xfrm>
          <a:prstGeom prst="rect">
            <a:avLst/>
          </a:prstGeom>
          <a:solidFill>
            <a:srgbClr val="F2F2F2"/>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6"/>
          <p:cNvPicPr preferRelativeResize="0"/>
          <p:nvPr/>
        </p:nvPicPr>
        <p:blipFill rotWithShape="1">
          <a:blip r:embed="rId3">
            <a:alphaModFix/>
          </a:blip>
          <a:srcRect b="0" l="0" r="0" t="0"/>
          <a:stretch/>
        </p:blipFill>
        <p:spPr>
          <a:xfrm>
            <a:off x="1733864" y="3790949"/>
            <a:ext cx="1542422" cy="510425"/>
          </a:xfrm>
          <a:prstGeom prst="rect">
            <a:avLst/>
          </a:prstGeom>
          <a:noFill/>
          <a:ln>
            <a:noFill/>
          </a:ln>
        </p:spPr>
      </p:pic>
      <p:pic>
        <p:nvPicPr>
          <p:cNvPr id="288" name="Google Shape;288;p6"/>
          <p:cNvPicPr preferRelativeResize="0"/>
          <p:nvPr/>
        </p:nvPicPr>
        <p:blipFill rotWithShape="1">
          <a:blip r:embed="rId4">
            <a:alphaModFix/>
          </a:blip>
          <a:srcRect b="0" l="0" r="0" t="0"/>
          <a:stretch/>
        </p:blipFill>
        <p:spPr>
          <a:xfrm>
            <a:off x="2505075" y="2330451"/>
            <a:ext cx="6877049" cy="4540465"/>
          </a:xfrm>
          <a:prstGeom prst="rect">
            <a:avLst/>
          </a:prstGeom>
          <a:noFill/>
          <a:ln>
            <a:noFill/>
          </a:ln>
        </p:spPr>
      </p:pic>
      <p:sp>
        <p:nvSpPr>
          <p:cNvPr id="289" name="Google Shape;289;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262626"/>
              </a:buClr>
              <a:buSzPct val="100000"/>
              <a:buNone/>
            </a:pPr>
            <a:r>
              <a:rPr lang="en-US"/>
              <a:t>LITERATURE REVIEW</a:t>
            </a:r>
            <a:endParaRPr/>
          </a:p>
        </p:txBody>
      </p:sp>
      <p:sp>
        <p:nvSpPr>
          <p:cNvPr id="290" name="Google Shape;290;p6"/>
          <p:cNvSpPr txBox="1"/>
          <p:nvPr/>
        </p:nvSpPr>
        <p:spPr>
          <a:xfrm>
            <a:off x="131488" y="1253250"/>
            <a:ext cx="11929023" cy="56938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lgerian"/>
                <a:ea typeface="Algerian"/>
                <a:cs typeface="Algerian"/>
                <a:sym typeface="Algerian"/>
              </a:rPr>
              <a:t>• How to analyse stock data with Python -  Satoshi goto</a:t>
            </a:r>
            <a:endParaRPr/>
          </a:p>
          <a:p>
            <a:pPr indent="0" lvl="0" marL="0" marR="0" rtl="0" algn="l">
              <a:spcBef>
                <a:spcPts val="0"/>
              </a:spcBef>
              <a:spcAft>
                <a:spcPts val="0"/>
              </a:spcAft>
              <a:buNone/>
            </a:pPr>
            <a:r>
              <a:t/>
            </a:r>
            <a:endParaRPr sz="2800">
              <a:solidFill>
                <a:schemeClr val="dk1"/>
              </a:solidFill>
              <a:latin typeface="Algerian"/>
              <a:ea typeface="Algerian"/>
              <a:cs typeface="Algerian"/>
              <a:sym typeface="Algerian"/>
            </a:endParaRPr>
          </a:p>
          <a:p>
            <a:pPr indent="0" lvl="0" marL="0" marR="0" rtl="0" algn="l">
              <a:spcBef>
                <a:spcPts val="0"/>
              </a:spcBef>
              <a:spcAft>
                <a:spcPts val="0"/>
              </a:spcAft>
              <a:buNone/>
            </a:pPr>
            <a:r>
              <a:rPr lang="en-US" sz="2800">
                <a:solidFill>
                  <a:schemeClr val="dk1"/>
                </a:solidFill>
                <a:latin typeface="Algerian"/>
                <a:ea typeface="Algerian"/>
                <a:cs typeface="Algerian"/>
                <a:sym typeface="Algerian"/>
              </a:rPr>
              <a:t>• Stock Technical analysis with Python-Created by diego Fernandez </a:t>
            </a:r>
            <a:endParaRPr/>
          </a:p>
          <a:p>
            <a:pPr indent="0" lvl="0" marL="0" marR="0" rtl="0" algn="l">
              <a:spcBef>
                <a:spcPts val="0"/>
              </a:spcBef>
              <a:spcAft>
                <a:spcPts val="0"/>
              </a:spcAft>
              <a:buNone/>
            </a:pPr>
            <a:r>
              <a:t/>
            </a:r>
            <a:endParaRPr sz="2800">
              <a:solidFill>
                <a:schemeClr val="dk1"/>
              </a:solidFill>
              <a:latin typeface="Algerian"/>
              <a:ea typeface="Algerian"/>
              <a:cs typeface="Algerian"/>
              <a:sym typeface="Algerian"/>
            </a:endParaRPr>
          </a:p>
          <a:p>
            <a:pPr indent="0" lvl="0" marL="0" marR="0" rtl="0" algn="l">
              <a:spcBef>
                <a:spcPts val="0"/>
              </a:spcBef>
              <a:spcAft>
                <a:spcPts val="0"/>
              </a:spcAft>
              <a:buNone/>
            </a:pPr>
            <a:r>
              <a:rPr lang="en-US" sz="2800">
                <a:solidFill>
                  <a:schemeClr val="dk1"/>
                </a:solidFill>
                <a:latin typeface="Algerian"/>
                <a:ea typeface="Algerian"/>
                <a:cs typeface="Algerian"/>
                <a:sym typeface="Algerian"/>
              </a:rPr>
              <a:t>• How to implement Financial Trading Strategies- Bob Mather</a:t>
            </a:r>
            <a:endParaRPr/>
          </a:p>
          <a:p>
            <a:pPr indent="0" lvl="0" marL="0" marR="0" rtl="0" algn="l">
              <a:spcBef>
                <a:spcPts val="0"/>
              </a:spcBef>
              <a:spcAft>
                <a:spcPts val="0"/>
              </a:spcAft>
              <a:buNone/>
            </a:pPr>
            <a:r>
              <a:t/>
            </a:r>
            <a:endParaRPr sz="2800">
              <a:solidFill>
                <a:schemeClr val="dk1"/>
              </a:solidFill>
              <a:latin typeface="Algerian"/>
              <a:ea typeface="Algerian"/>
              <a:cs typeface="Algerian"/>
              <a:sym typeface="Algerian"/>
            </a:endParaRPr>
          </a:p>
          <a:p>
            <a:pPr indent="0" lvl="0" marL="0" marR="0" rtl="0" algn="l">
              <a:spcBef>
                <a:spcPts val="0"/>
              </a:spcBef>
              <a:spcAft>
                <a:spcPts val="0"/>
              </a:spcAft>
              <a:buNone/>
            </a:pPr>
            <a:r>
              <a:rPr lang="en-US" sz="2800">
                <a:solidFill>
                  <a:schemeClr val="dk1"/>
                </a:solidFill>
                <a:latin typeface="Algerian"/>
                <a:ea typeface="Algerian"/>
                <a:cs typeface="Algerian"/>
                <a:sym typeface="Algerian"/>
              </a:rPr>
              <a:t>• Trading evolved(Anyone can build killer Trading Strategies in Python)-Andreas F. Clenow</a:t>
            </a:r>
            <a:endParaRPr/>
          </a:p>
          <a:p>
            <a:pPr indent="0" lvl="0" marL="0" marR="0" rtl="0" algn="l">
              <a:spcBef>
                <a:spcPts val="0"/>
              </a:spcBef>
              <a:spcAft>
                <a:spcPts val="0"/>
              </a:spcAft>
              <a:buNone/>
            </a:pPr>
            <a:r>
              <a:t/>
            </a:r>
            <a:endParaRPr sz="2800">
              <a:solidFill>
                <a:schemeClr val="dk1"/>
              </a:solidFill>
              <a:latin typeface="Algerian"/>
              <a:ea typeface="Algerian"/>
              <a:cs typeface="Algerian"/>
              <a:sym typeface="Algerian"/>
            </a:endParaRPr>
          </a:p>
          <a:p>
            <a:pPr indent="0" lvl="0" marL="0" marR="0" rtl="0" algn="l">
              <a:spcBef>
                <a:spcPts val="0"/>
              </a:spcBef>
              <a:spcAft>
                <a:spcPts val="0"/>
              </a:spcAft>
              <a:buNone/>
            </a:pPr>
            <a:r>
              <a:rPr lang="en-US" sz="2800">
                <a:solidFill>
                  <a:schemeClr val="dk1"/>
                </a:solidFill>
                <a:latin typeface="Algerian"/>
                <a:ea typeface="Algerian"/>
                <a:cs typeface="Algerian"/>
                <a:sym typeface="Algerian"/>
              </a:rPr>
              <a:t>• Stock Market Analysis in Python-  Faizan Ahmed </a:t>
            </a:r>
            <a:endParaRPr/>
          </a:p>
          <a:p>
            <a:pPr indent="0" lvl="0" marL="0" marR="0" rtl="0" algn="l">
              <a:spcBef>
                <a:spcPts val="0"/>
              </a:spcBef>
              <a:spcAft>
                <a:spcPts val="0"/>
              </a:spcAft>
              <a:buNone/>
            </a:pPr>
            <a:r>
              <a:t/>
            </a:r>
            <a:endParaRPr sz="2800">
              <a:solidFill>
                <a:schemeClr val="dk1"/>
              </a:solidFill>
              <a:latin typeface="Algerian"/>
              <a:ea typeface="Algerian"/>
              <a:cs typeface="Algerian"/>
              <a:sym typeface="Algerian"/>
            </a:endParaRPr>
          </a:p>
          <a:p>
            <a:pPr indent="0" lvl="0" marL="0" marR="0" rtl="0" algn="l">
              <a:spcBef>
                <a:spcPts val="0"/>
              </a:spcBef>
              <a:spcAft>
                <a:spcPts val="0"/>
              </a:spcAft>
              <a:buNone/>
            </a:pPr>
            <a:r>
              <a:rPr lang="en-US" sz="2800">
                <a:solidFill>
                  <a:schemeClr val="dk1"/>
                </a:solidFill>
                <a:latin typeface="Algerian"/>
                <a:ea typeface="Algerian"/>
                <a:cs typeface="Algerian"/>
                <a:sym typeface="Algerian"/>
              </a:rPr>
              <a:t>• Stock Prediction in Python- Will Koehrsen</a:t>
            </a:r>
            <a:endParaRPr/>
          </a:p>
        </p:txBody>
      </p:sp>
      <p:sp>
        <p:nvSpPr>
          <p:cNvPr id="291" name="Google Shape;291;p6"/>
          <p:cNvSpPr txBox="1"/>
          <p:nvPr/>
        </p:nvSpPr>
        <p:spPr>
          <a:xfrm>
            <a:off x="2009461" y="3790949"/>
            <a:ext cx="11620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Jacques Francois Shadow"/>
                <a:ea typeface="Jacques Francois Shadow"/>
                <a:cs typeface="Jacques Francois Shadow"/>
                <a:sym typeface="Jacques Francois Shadow"/>
              </a:rPr>
              <a:t>BUY</a:t>
            </a:r>
            <a:endParaRPr/>
          </a:p>
        </p:txBody>
      </p:sp>
      <p:pic>
        <p:nvPicPr>
          <p:cNvPr id="292" name="Google Shape;292;p6"/>
          <p:cNvPicPr preferRelativeResize="0"/>
          <p:nvPr/>
        </p:nvPicPr>
        <p:blipFill rotWithShape="1">
          <a:blip r:embed="rId5">
            <a:alphaModFix/>
          </a:blip>
          <a:srcRect b="0" l="0" r="0" t="0"/>
          <a:stretch/>
        </p:blipFill>
        <p:spPr>
          <a:xfrm>
            <a:off x="8580431" y="4600683"/>
            <a:ext cx="1572904" cy="7559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p7"/>
          <p:cNvGrpSpPr/>
          <p:nvPr/>
        </p:nvGrpSpPr>
        <p:grpSpPr>
          <a:xfrm>
            <a:off x="-3372" y="5771636"/>
            <a:ext cx="12195372" cy="1095420"/>
            <a:chOff x="-3372" y="5771636"/>
            <a:chExt cx="12195372" cy="1095420"/>
          </a:xfrm>
        </p:grpSpPr>
        <p:grpSp>
          <p:nvGrpSpPr>
            <p:cNvPr id="298" name="Google Shape;298;p7"/>
            <p:cNvGrpSpPr/>
            <p:nvPr/>
          </p:nvGrpSpPr>
          <p:grpSpPr>
            <a:xfrm>
              <a:off x="-3372" y="6002404"/>
              <a:ext cx="2653222" cy="855594"/>
              <a:chOff x="5208276" y="5677120"/>
              <a:chExt cx="3880949" cy="1251508"/>
            </a:xfrm>
          </p:grpSpPr>
          <p:sp>
            <p:nvSpPr>
              <p:cNvPr id="299" name="Google Shape;299;p7"/>
              <p:cNvSpPr/>
              <p:nvPr/>
            </p:nvSpPr>
            <p:spPr>
              <a:xfrm>
                <a:off x="6973598" y="590364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0" name="Google Shape;300;p7"/>
              <p:cNvSpPr/>
              <p:nvPr/>
            </p:nvSpPr>
            <p:spPr>
              <a:xfrm>
                <a:off x="6737750" y="61768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1" name="Google Shape;301;p7"/>
              <p:cNvSpPr/>
              <p:nvPr/>
            </p:nvSpPr>
            <p:spPr>
              <a:xfrm>
                <a:off x="7621548" y="5936018"/>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2" name="Google Shape;302;p7"/>
              <p:cNvSpPr/>
              <p:nvPr/>
            </p:nvSpPr>
            <p:spPr>
              <a:xfrm>
                <a:off x="8012007" y="5783050"/>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3" name="Google Shape;303;p7"/>
              <p:cNvSpPr/>
              <p:nvPr/>
            </p:nvSpPr>
            <p:spPr>
              <a:xfrm>
                <a:off x="6212527" y="61696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4" name="Google Shape;304;p7"/>
              <p:cNvSpPr/>
              <p:nvPr/>
            </p:nvSpPr>
            <p:spPr>
              <a:xfrm>
                <a:off x="5827426" y="5940423"/>
                <a:ext cx="988205" cy="98820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5" name="Google Shape;305;p7"/>
              <p:cNvSpPr/>
              <p:nvPr/>
            </p:nvSpPr>
            <p:spPr>
              <a:xfrm>
                <a:off x="8028027" y="5677120"/>
                <a:ext cx="995012" cy="99501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6" name="Google Shape;306;p7"/>
              <p:cNvSpPr/>
              <p:nvPr/>
            </p:nvSpPr>
            <p:spPr>
              <a:xfrm>
                <a:off x="8369145" y="6182816"/>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7" name="Google Shape;307;p7"/>
              <p:cNvSpPr/>
              <p:nvPr/>
            </p:nvSpPr>
            <p:spPr>
              <a:xfrm>
                <a:off x="5208276" y="6761949"/>
                <a:ext cx="3880949" cy="1666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8" name="Google Shape;308;p7"/>
              <p:cNvSpPr/>
              <p:nvPr/>
            </p:nvSpPr>
            <p:spPr>
              <a:xfrm>
                <a:off x="7281640" y="617682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09" name="Google Shape;309;p7"/>
              <p:cNvSpPr/>
              <p:nvPr/>
            </p:nvSpPr>
            <p:spPr>
              <a:xfrm>
                <a:off x="5427788" y="6075742"/>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0" name="Google Shape;310;p7"/>
              <p:cNvSpPr/>
              <p:nvPr/>
            </p:nvSpPr>
            <p:spPr>
              <a:xfrm>
                <a:off x="5213208" y="6320028"/>
                <a:ext cx="595719" cy="59572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1" name="Google Shape;311;p7"/>
              <p:cNvSpPr/>
              <p:nvPr/>
            </p:nvSpPr>
            <p:spPr>
              <a:xfrm>
                <a:off x="7799510" y="6182681"/>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12" name="Google Shape;312;p7"/>
            <p:cNvGrpSpPr/>
            <p:nvPr/>
          </p:nvGrpSpPr>
          <p:grpSpPr>
            <a:xfrm>
              <a:off x="2503359" y="5771636"/>
              <a:ext cx="3430784" cy="1086364"/>
              <a:chOff x="5096347" y="5677120"/>
              <a:chExt cx="3992878" cy="1264356"/>
            </a:xfrm>
          </p:grpSpPr>
          <p:sp>
            <p:nvSpPr>
              <p:cNvPr id="313" name="Google Shape;313;p7"/>
              <p:cNvSpPr/>
              <p:nvPr/>
            </p:nvSpPr>
            <p:spPr>
              <a:xfrm>
                <a:off x="6973598" y="590364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4" name="Google Shape;314;p7"/>
              <p:cNvSpPr/>
              <p:nvPr/>
            </p:nvSpPr>
            <p:spPr>
              <a:xfrm>
                <a:off x="6737750" y="61768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5" name="Google Shape;315;p7"/>
              <p:cNvSpPr/>
              <p:nvPr/>
            </p:nvSpPr>
            <p:spPr>
              <a:xfrm>
                <a:off x="7621548" y="5936018"/>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6" name="Google Shape;316;p7"/>
              <p:cNvSpPr/>
              <p:nvPr/>
            </p:nvSpPr>
            <p:spPr>
              <a:xfrm>
                <a:off x="8012007" y="5783050"/>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7" name="Google Shape;317;p7"/>
              <p:cNvSpPr/>
              <p:nvPr/>
            </p:nvSpPr>
            <p:spPr>
              <a:xfrm>
                <a:off x="6212527" y="61696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8" name="Google Shape;318;p7"/>
              <p:cNvSpPr/>
              <p:nvPr/>
            </p:nvSpPr>
            <p:spPr>
              <a:xfrm>
                <a:off x="5827426" y="5940423"/>
                <a:ext cx="988205" cy="98820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19" name="Google Shape;319;p7"/>
              <p:cNvSpPr/>
              <p:nvPr/>
            </p:nvSpPr>
            <p:spPr>
              <a:xfrm>
                <a:off x="8028027" y="5677120"/>
                <a:ext cx="995012" cy="99501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0" name="Google Shape;320;p7"/>
              <p:cNvSpPr/>
              <p:nvPr/>
            </p:nvSpPr>
            <p:spPr>
              <a:xfrm>
                <a:off x="8369145" y="6221396"/>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1" name="Google Shape;321;p7"/>
              <p:cNvSpPr/>
              <p:nvPr/>
            </p:nvSpPr>
            <p:spPr>
              <a:xfrm>
                <a:off x="5208276" y="6770752"/>
                <a:ext cx="3880949" cy="1666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2" name="Google Shape;322;p7"/>
              <p:cNvSpPr/>
              <p:nvPr/>
            </p:nvSpPr>
            <p:spPr>
              <a:xfrm>
                <a:off x="7281640" y="617682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3" name="Google Shape;323;p7"/>
              <p:cNvSpPr/>
              <p:nvPr/>
            </p:nvSpPr>
            <p:spPr>
              <a:xfrm>
                <a:off x="5427788" y="6075742"/>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4" name="Google Shape;324;p7"/>
              <p:cNvSpPr/>
              <p:nvPr/>
            </p:nvSpPr>
            <p:spPr>
              <a:xfrm>
                <a:off x="5096347" y="6288693"/>
                <a:ext cx="595719" cy="59571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5" name="Google Shape;325;p7"/>
              <p:cNvSpPr/>
              <p:nvPr/>
            </p:nvSpPr>
            <p:spPr>
              <a:xfrm>
                <a:off x="7799510" y="6182681"/>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26" name="Google Shape;326;p7"/>
            <p:cNvGrpSpPr/>
            <p:nvPr/>
          </p:nvGrpSpPr>
          <p:grpSpPr>
            <a:xfrm flipH="1">
              <a:off x="5677557" y="5865298"/>
              <a:ext cx="3459076" cy="994002"/>
              <a:chOff x="5176824" y="5783050"/>
              <a:chExt cx="4025805" cy="1156862"/>
            </a:xfrm>
          </p:grpSpPr>
          <p:sp>
            <p:nvSpPr>
              <p:cNvPr id="327" name="Google Shape;327;p7"/>
              <p:cNvSpPr/>
              <p:nvPr/>
            </p:nvSpPr>
            <p:spPr>
              <a:xfrm>
                <a:off x="6973598" y="590364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8" name="Google Shape;328;p7"/>
              <p:cNvSpPr/>
              <p:nvPr/>
            </p:nvSpPr>
            <p:spPr>
              <a:xfrm>
                <a:off x="6737750" y="61768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29" name="Google Shape;329;p7"/>
              <p:cNvSpPr/>
              <p:nvPr/>
            </p:nvSpPr>
            <p:spPr>
              <a:xfrm>
                <a:off x="7621548" y="5936018"/>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0" name="Google Shape;330;p7"/>
              <p:cNvSpPr/>
              <p:nvPr/>
            </p:nvSpPr>
            <p:spPr>
              <a:xfrm>
                <a:off x="8012007" y="5783050"/>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1" name="Google Shape;331;p7"/>
              <p:cNvSpPr/>
              <p:nvPr/>
            </p:nvSpPr>
            <p:spPr>
              <a:xfrm>
                <a:off x="6212527" y="61696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2" name="Google Shape;332;p7"/>
              <p:cNvSpPr/>
              <p:nvPr/>
            </p:nvSpPr>
            <p:spPr>
              <a:xfrm>
                <a:off x="5975384" y="6088379"/>
                <a:ext cx="840247" cy="84024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3" name="Google Shape;333;p7"/>
              <p:cNvSpPr/>
              <p:nvPr/>
            </p:nvSpPr>
            <p:spPr>
              <a:xfrm>
                <a:off x="8482549" y="6100776"/>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4" name="Google Shape;334;p7"/>
              <p:cNvSpPr/>
              <p:nvPr/>
            </p:nvSpPr>
            <p:spPr>
              <a:xfrm>
                <a:off x="5208276" y="6770752"/>
                <a:ext cx="3880949" cy="1666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5" name="Google Shape;335;p7"/>
              <p:cNvSpPr/>
              <p:nvPr/>
            </p:nvSpPr>
            <p:spPr>
              <a:xfrm>
                <a:off x="7281640" y="617682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6" name="Google Shape;336;p7"/>
              <p:cNvSpPr/>
              <p:nvPr/>
            </p:nvSpPr>
            <p:spPr>
              <a:xfrm>
                <a:off x="5176824" y="6066471"/>
                <a:ext cx="849276" cy="84927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7" name="Google Shape;337;p7"/>
              <p:cNvSpPr/>
              <p:nvPr/>
            </p:nvSpPr>
            <p:spPr>
              <a:xfrm>
                <a:off x="7541959" y="6181631"/>
                <a:ext cx="1213393"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38" name="Google Shape;338;p7"/>
              <p:cNvSpPr/>
              <p:nvPr/>
            </p:nvSpPr>
            <p:spPr>
              <a:xfrm>
                <a:off x="5630466" y="6219832"/>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39" name="Google Shape;339;p7"/>
            <p:cNvGrpSpPr/>
            <p:nvPr/>
          </p:nvGrpSpPr>
          <p:grpSpPr>
            <a:xfrm flipH="1">
              <a:off x="8843757" y="5862656"/>
              <a:ext cx="3348243" cy="1004400"/>
              <a:chOff x="5192411" y="5783050"/>
              <a:chExt cx="3896814" cy="1168963"/>
            </a:xfrm>
          </p:grpSpPr>
          <p:sp>
            <p:nvSpPr>
              <p:cNvPr id="340" name="Google Shape;340;p7"/>
              <p:cNvSpPr/>
              <p:nvPr/>
            </p:nvSpPr>
            <p:spPr>
              <a:xfrm>
                <a:off x="6973598" y="590364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1" name="Google Shape;341;p7"/>
              <p:cNvSpPr/>
              <p:nvPr/>
            </p:nvSpPr>
            <p:spPr>
              <a:xfrm>
                <a:off x="6737750" y="61768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2" name="Google Shape;342;p7"/>
              <p:cNvSpPr/>
              <p:nvPr/>
            </p:nvSpPr>
            <p:spPr>
              <a:xfrm>
                <a:off x="7621548" y="5936018"/>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3" name="Google Shape;343;p7"/>
              <p:cNvSpPr/>
              <p:nvPr/>
            </p:nvSpPr>
            <p:spPr>
              <a:xfrm>
                <a:off x="8012007" y="5783050"/>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4" name="Google Shape;344;p7"/>
              <p:cNvSpPr/>
              <p:nvPr/>
            </p:nvSpPr>
            <p:spPr>
              <a:xfrm>
                <a:off x="6212527" y="6169614"/>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5" name="Google Shape;345;p7"/>
              <p:cNvSpPr/>
              <p:nvPr/>
            </p:nvSpPr>
            <p:spPr>
              <a:xfrm>
                <a:off x="5975384" y="6088379"/>
                <a:ext cx="840247" cy="84024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6" name="Google Shape;346;p7"/>
              <p:cNvSpPr/>
              <p:nvPr/>
            </p:nvSpPr>
            <p:spPr>
              <a:xfrm>
                <a:off x="8369145" y="6221396"/>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7" name="Google Shape;347;p7"/>
              <p:cNvSpPr/>
              <p:nvPr/>
            </p:nvSpPr>
            <p:spPr>
              <a:xfrm>
                <a:off x="5192411" y="6613640"/>
                <a:ext cx="3880949" cy="323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8" name="Google Shape;348;p7"/>
              <p:cNvSpPr/>
              <p:nvPr/>
            </p:nvSpPr>
            <p:spPr>
              <a:xfrm>
                <a:off x="7281640" y="6176829"/>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9" name="Google Shape;349;p7"/>
              <p:cNvSpPr/>
              <p:nvPr/>
            </p:nvSpPr>
            <p:spPr>
              <a:xfrm>
                <a:off x="5192411" y="6044347"/>
                <a:ext cx="907666" cy="90766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0" name="Google Shape;350;p7"/>
              <p:cNvSpPr/>
              <p:nvPr/>
            </p:nvSpPr>
            <p:spPr>
              <a:xfrm>
                <a:off x="7799510" y="6182681"/>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1" name="Google Shape;351;p7"/>
              <p:cNvSpPr/>
              <p:nvPr/>
            </p:nvSpPr>
            <p:spPr>
              <a:xfrm>
                <a:off x="5630466" y="6219832"/>
                <a:ext cx="720080" cy="72008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grpSp>
        <p:nvGrpSpPr>
          <p:cNvPr id="352" name="Google Shape;352;p7"/>
          <p:cNvGrpSpPr/>
          <p:nvPr/>
        </p:nvGrpSpPr>
        <p:grpSpPr>
          <a:xfrm>
            <a:off x="4397657" y="2391462"/>
            <a:ext cx="7794343" cy="4475594"/>
            <a:chOff x="2042266" y="2369491"/>
            <a:chExt cx="7794343" cy="4475594"/>
          </a:xfrm>
        </p:grpSpPr>
        <p:sp>
          <p:nvSpPr>
            <p:cNvPr id="353" name="Google Shape;353;p7"/>
            <p:cNvSpPr/>
            <p:nvPr/>
          </p:nvSpPr>
          <p:spPr>
            <a:xfrm>
              <a:off x="2538747" y="2465179"/>
              <a:ext cx="7297862" cy="4379906"/>
            </a:xfrm>
            <a:custGeom>
              <a:rect b="b" l="l" r="r" t="t"/>
              <a:pathLst>
                <a:path extrusionOk="0" h="4379906" w="7297862">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7"/>
            <p:cNvSpPr/>
            <p:nvPr/>
          </p:nvSpPr>
          <p:spPr>
            <a:xfrm>
              <a:off x="7039390" y="2369491"/>
              <a:ext cx="1846666" cy="1407341"/>
            </a:xfrm>
            <a:custGeom>
              <a:rect b="b" l="l" r="r" t="t"/>
              <a:pathLst>
                <a:path extrusionOk="0" h="618" w="809">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7"/>
            <p:cNvSpPr/>
            <p:nvPr/>
          </p:nvSpPr>
          <p:spPr>
            <a:xfrm>
              <a:off x="4900122" y="3481798"/>
              <a:ext cx="1422233" cy="968011"/>
            </a:xfrm>
            <a:custGeom>
              <a:rect b="b" l="l" r="r" t="t"/>
              <a:pathLst>
                <a:path extrusionOk="0" h="424" w="623">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6" name="Google Shape;356;p7"/>
            <p:cNvGrpSpPr/>
            <p:nvPr/>
          </p:nvGrpSpPr>
          <p:grpSpPr>
            <a:xfrm flipH="1">
              <a:off x="2042266" y="4320713"/>
              <a:ext cx="2307781" cy="2524372"/>
              <a:chOff x="770468" y="2760812"/>
              <a:chExt cx="2307781" cy="2524372"/>
            </a:xfrm>
          </p:grpSpPr>
          <p:sp>
            <p:nvSpPr>
              <p:cNvPr id="357" name="Google Shape;357;p7"/>
              <p:cNvSpPr/>
              <p:nvPr/>
            </p:nvSpPr>
            <p:spPr>
              <a:xfrm>
                <a:off x="770468" y="2827965"/>
                <a:ext cx="2307781" cy="2457219"/>
              </a:xfrm>
              <a:custGeom>
                <a:rect b="b" l="l" r="r" t="t"/>
                <a:pathLst>
                  <a:path extrusionOk="0" h="2457219" w="2307781">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7"/>
              <p:cNvSpPr/>
              <p:nvPr/>
            </p:nvSpPr>
            <p:spPr>
              <a:xfrm>
                <a:off x="860419" y="2760812"/>
                <a:ext cx="1124384" cy="945674"/>
              </a:xfrm>
              <a:custGeom>
                <a:rect b="b" l="l" r="r" t="t"/>
                <a:pathLst>
                  <a:path extrusionOk="0" h="416" w="493">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59" name="Google Shape;359;p7"/>
          <p:cNvSpPr txBox="1"/>
          <p:nvPr>
            <p:ph idx="1" type="body"/>
          </p:nvPr>
        </p:nvSpPr>
        <p:spPr>
          <a:xfrm>
            <a:off x="-11602" y="79321"/>
            <a:ext cx="11573197"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lt1"/>
              </a:buClr>
              <a:buSzPct val="100000"/>
              <a:buNone/>
            </a:pPr>
            <a:r>
              <a:rPr lang="en-US"/>
              <a:t>REAL TIME USAGE</a:t>
            </a:r>
            <a:endParaRPr/>
          </a:p>
        </p:txBody>
      </p:sp>
      <p:grpSp>
        <p:nvGrpSpPr>
          <p:cNvPr id="360" name="Google Shape;360;p7"/>
          <p:cNvGrpSpPr/>
          <p:nvPr/>
        </p:nvGrpSpPr>
        <p:grpSpPr>
          <a:xfrm>
            <a:off x="1742" y="5446408"/>
            <a:ext cx="12190258" cy="1468742"/>
            <a:chOff x="1742" y="5389258"/>
            <a:chExt cx="12190258" cy="1468742"/>
          </a:xfrm>
        </p:grpSpPr>
        <p:grpSp>
          <p:nvGrpSpPr>
            <p:cNvPr id="361" name="Google Shape;361;p7"/>
            <p:cNvGrpSpPr/>
            <p:nvPr/>
          </p:nvGrpSpPr>
          <p:grpSpPr>
            <a:xfrm>
              <a:off x="5037541" y="5435629"/>
              <a:ext cx="3075791" cy="1422371"/>
              <a:chOff x="9116208" y="4547715"/>
              <a:chExt cx="3075791" cy="1422371"/>
            </a:xfrm>
          </p:grpSpPr>
          <p:sp>
            <p:nvSpPr>
              <p:cNvPr id="362" name="Google Shape;362;p7"/>
              <p:cNvSpPr/>
              <p:nvPr/>
            </p:nvSpPr>
            <p:spPr>
              <a:xfrm flipH="1">
                <a:off x="11405121" y="4811473"/>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3" name="Google Shape;363;p7"/>
              <p:cNvSpPr/>
              <p:nvPr/>
            </p:nvSpPr>
            <p:spPr>
              <a:xfrm flipH="1">
                <a:off x="11155214" y="4568691"/>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4" name="Google Shape;364;p7"/>
              <p:cNvSpPr/>
              <p:nvPr/>
            </p:nvSpPr>
            <p:spPr>
              <a:xfrm flipH="1">
                <a:off x="10772446" y="4568691"/>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5" name="Google Shape;365;p7"/>
              <p:cNvSpPr/>
              <p:nvPr/>
            </p:nvSpPr>
            <p:spPr>
              <a:xfrm flipH="1">
                <a:off x="10318331" y="4692111"/>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6" name="Google Shape;366;p7"/>
              <p:cNvSpPr/>
              <p:nvPr/>
            </p:nvSpPr>
            <p:spPr>
              <a:xfrm flipH="1">
                <a:off x="9828889" y="4547715"/>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7" name="Google Shape;367;p7"/>
              <p:cNvSpPr/>
              <p:nvPr/>
            </p:nvSpPr>
            <p:spPr>
              <a:xfrm flipH="1">
                <a:off x="9757833" y="4947098"/>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8" name="Google Shape;368;p7"/>
              <p:cNvSpPr/>
              <p:nvPr/>
            </p:nvSpPr>
            <p:spPr>
              <a:xfrm flipH="1">
                <a:off x="9116208" y="5253027"/>
                <a:ext cx="3075791" cy="717059"/>
              </a:xfrm>
              <a:prstGeom prst="rect">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9" name="Google Shape;369;p7"/>
              <p:cNvSpPr/>
              <p:nvPr/>
            </p:nvSpPr>
            <p:spPr>
              <a:xfrm flipH="1">
                <a:off x="11143693" y="4817974"/>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0" name="Google Shape;370;p7"/>
              <p:cNvSpPr/>
              <p:nvPr/>
            </p:nvSpPr>
            <p:spPr>
              <a:xfrm flipH="1">
                <a:off x="9440749" y="4805709"/>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71" name="Google Shape;371;p7"/>
            <p:cNvGrpSpPr/>
            <p:nvPr/>
          </p:nvGrpSpPr>
          <p:grpSpPr>
            <a:xfrm>
              <a:off x="1742" y="5389258"/>
              <a:ext cx="5485937" cy="1468742"/>
              <a:chOff x="-51736" y="4638675"/>
              <a:chExt cx="4754749" cy="1418840"/>
            </a:xfrm>
          </p:grpSpPr>
          <p:sp>
            <p:nvSpPr>
              <p:cNvPr id="372" name="Google Shape;372;p7"/>
              <p:cNvSpPr/>
              <p:nvPr/>
            </p:nvSpPr>
            <p:spPr>
              <a:xfrm>
                <a:off x="2199705" y="4650579"/>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3" name="Google Shape;373;p7"/>
              <p:cNvSpPr/>
              <p:nvPr/>
            </p:nvSpPr>
            <p:spPr>
              <a:xfrm>
                <a:off x="1950125" y="5020970"/>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4" name="Google Shape;374;p7"/>
              <p:cNvSpPr/>
              <p:nvPr/>
            </p:nvSpPr>
            <p:spPr>
              <a:xfrm>
                <a:off x="2772347" y="4638675"/>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5" name="Google Shape;375;p7"/>
              <p:cNvSpPr/>
              <p:nvPr/>
            </p:nvSpPr>
            <p:spPr>
              <a:xfrm>
                <a:off x="3188127" y="4757902"/>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6" name="Google Shape;376;p7"/>
              <p:cNvSpPr/>
              <p:nvPr/>
            </p:nvSpPr>
            <p:spPr>
              <a:xfrm>
                <a:off x="1610290" y="4897456"/>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7" name="Google Shape;377;p7"/>
              <p:cNvSpPr/>
              <p:nvPr/>
            </p:nvSpPr>
            <p:spPr>
              <a:xfrm>
                <a:off x="1101781" y="5064232"/>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8" name="Google Shape;378;p7"/>
              <p:cNvSpPr/>
              <p:nvPr/>
            </p:nvSpPr>
            <p:spPr>
              <a:xfrm>
                <a:off x="3716510" y="4638675"/>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79" name="Google Shape;379;p7"/>
              <p:cNvSpPr/>
              <p:nvPr/>
            </p:nvSpPr>
            <p:spPr>
              <a:xfrm>
                <a:off x="3982933" y="4990721"/>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0" name="Google Shape;380;p7"/>
              <p:cNvSpPr/>
              <p:nvPr/>
            </p:nvSpPr>
            <p:spPr>
              <a:xfrm>
                <a:off x="-51736" y="5584841"/>
                <a:ext cx="4364607" cy="472674"/>
              </a:xfrm>
              <a:prstGeom prst="rect">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1" name="Google Shape;381;p7"/>
              <p:cNvSpPr/>
              <p:nvPr/>
            </p:nvSpPr>
            <p:spPr>
              <a:xfrm>
                <a:off x="2432439" y="4879488"/>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2" name="Google Shape;382;p7"/>
              <p:cNvSpPr/>
              <p:nvPr/>
            </p:nvSpPr>
            <p:spPr>
              <a:xfrm>
                <a:off x="699964" y="5300951"/>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3" name="Google Shape;383;p7"/>
              <p:cNvSpPr/>
              <p:nvPr/>
            </p:nvSpPr>
            <p:spPr>
              <a:xfrm>
                <a:off x="43137" y="5195666"/>
                <a:ext cx="720080" cy="720080"/>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84" name="Google Shape;384;p7"/>
            <p:cNvSpPr/>
            <p:nvPr/>
          </p:nvSpPr>
          <p:spPr>
            <a:xfrm flipH="1">
              <a:off x="2696897" y="6099319"/>
              <a:ext cx="509632" cy="524667"/>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5" name="Google Shape;385;p7"/>
            <p:cNvSpPr/>
            <p:nvPr/>
          </p:nvSpPr>
          <p:spPr>
            <a:xfrm>
              <a:off x="3328527" y="6058687"/>
              <a:ext cx="784657" cy="784657"/>
            </a:xfrm>
            <a:prstGeom prst="chord">
              <a:avLst>
                <a:gd fmla="val 10904884" name="adj1"/>
                <a:gd fmla="val 21584496" name="adj2"/>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6" name="Google Shape;386;p7"/>
            <p:cNvSpPr/>
            <p:nvPr/>
          </p:nvSpPr>
          <p:spPr>
            <a:xfrm>
              <a:off x="4554915" y="6352929"/>
              <a:ext cx="492156" cy="492156"/>
            </a:xfrm>
            <a:prstGeom prst="chord">
              <a:avLst>
                <a:gd fmla="val 10904884" name="adj1"/>
                <a:gd fmla="val 21584496" name="adj2"/>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87" name="Google Shape;387;p7"/>
            <p:cNvSpPr/>
            <p:nvPr/>
          </p:nvSpPr>
          <p:spPr>
            <a:xfrm>
              <a:off x="3972848" y="5984118"/>
              <a:ext cx="784657" cy="784657"/>
            </a:xfrm>
            <a:prstGeom prst="chord">
              <a:avLst>
                <a:gd fmla="val 10904884" name="adj1"/>
                <a:gd fmla="val 21584496" name="adj2"/>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88" name="Google Shape;388;p7"/>
            <p:cNvGrpSpPr/>
            <p:nvPr/>
          </p:nvGrpSpPr>
          <p:grpSpPr>
            <a:xfrm flipH="1">
              <a:off x="7769092" y="5591016"/>
              <a:ext cx="4422908" cy="1266984"/>
              <a:chOff x="8005970" y="4483310"/>
              <a:chExt cx="4422908" cy="1266984"/>
            </a:xfrm>
          </p:grpSpPr>
          <p:sp>
            <p:nvSpPr>
              <p:cNvPr id="389" name="Google Shape;389;p7"/>
              <p:cNvSpPr/>
              <p:nvPr/>
            </p:nvSpPr>
            <p:spPr>
              <a:xfrm flipH="1">
                <a:off x="11642407" y="4717018"/>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0" name="Google Shape;390;p7"/>
              <p:cNvSpPr/>
              <p:nvPr/>
            </p:nvSpPr>
            <p:spPr>
              <a:xfrm flipH="1">
                <a:off x="11155214" y="4568691"/>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1" name="Google Shape;391;p7"/>
              <p:cNvSpPr/>
              <p:nvPr/>
            </p:nvSpPr>
            <p:spPr>
              <a:xfrm flipH="1">
                <a:off x="10656333" y="4532227"/>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2" name="Google Shape;392;p7"/>
              <p:cNvSpPr/>
              <p:nvPr/>
            </p:nvSpPr>
            <p:spPr>
              <a:xfrm flipH="1">
                <a:off x="10227408" y="4630410"/>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3" name="Google Shape;393;p7"/>
              <p:cNvSpPr/>
              <p:nvPr/>
            </p:nvSpPr>
            <p:spPr>
              <a:xfrm flipH="1">
                <a:off x="9634684" y="4523334"/>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4" name="Google Shape;394;p7"/>
              <p:cNvSpPr/>
              <p:nvPr/>
            </p:nvSpPr>
            <p:spPr>
              <a:xfrm flipH="1">
                <a:off x="9757833" y="4947098"/>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5" name="Google Shape;395;p7"/>
              <p:cNvSpPr/>
              <p:nvPr/>
            </p:nvSpPr>
            <p:spPr>
              <a:xfrm flipH="1">
                <a:off x="8007712" y="5033235"/>
                <a:ext cx="4159392" cy="717059"/>
              </a:xfrm>
              <a:prstGeom prst="rect">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6" name="Google Shape;396;p7"/>
              <p:cNvSpPr/>
              <p:nvPr/>
            </p:nvSpPr>
            <p:spPr>
              <a:xfrm flipH="1">
                <a:off x="11143693" y="4817974"/>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7" name="Google Shape;397;p7"/>
              <p:cNvSpPr/>
              <p:nvPr/>
            </p:nvSpPr>
            <p:spPr>
              <a:xfrm flipH="1">
                <a:off x="9332942" y="4727306"/>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8" name="Google Shape;398;p7"/>
              <p:cNvSpPr/>
              <p:nvPr/>
            </p:nvSpPr>
            <p:spPr>
              <a:xfrm flipH="1">
                <a:off x="8736184" y="4717018"/>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99" name="Google Shape;399;p7"/>
              <p:cNvSpPr/>
              <p:nvPr/>
            </p:nvSpPr>
            <p:spPr>
              <a:xfrm flipH="1">
                <a:off x="8490456" y="4820098"/>
                <a:ext cx="393236" cy="372703"/>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00" name="Google Shape;400;p7"/>
              <p:cNvSpPr/>
              <p:nvPr/>
            </p:nvSpPr>
            <p:spPr>
              <a:xfrm flipH="1">
                <a:off x="8009669" y="4845022"/>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01" name="Google Shape;401;p7"/>
              <p:cNvSpPr/>
              <p:nvPr/>
            </p:nvSpPr>
            <p:spPr>
              <a:xfrm flipH="1">
                <a:off x="8104585" y="4483310"/>
                <a:ext cx="786471" cy="745406"/>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02" name="Google Shape;402;p7"/>
              <p:cNvSpPr/>
              <p:nvPr/>
            </p:nvSpPr>
            <p:spPr>
              <a:xfrm flipH="1">
                <a:off x="8005970" y="4772493"/>
                <a:ext cx="456127" cy="432311"/>
              </a:xfrm>
              <a:prstGeom prst="ellipse">
                <a:avLst/>
              </a:prstGeom>
              <a:solidFill>
                <a:srgbClr val="D6E6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sp>
        <p:nvSpPr>
          <p:cNvPr id="403" name="Google Shape;403;p7"/>
          <p:cNvSpPr/>
          <p:nvPr/>
        </p:nvSpPr>
        <p:spPr>
          <a:xfrm>
            <a:off x="1051482" y="1340008"/>
            <a:ext cx="9859617" cy="5019261"/>
          </a:xfrm>
          <a:custGeom>
            <a:rect b="b" l="l" r="r" t="t"/>
            <a:pathLst>
              <a:path extrusionOk="0" h="5019261" w="9859617">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cap="flat" cmpd="sng" w="38100">
            <a:solidFill>
              <a:schemeClr val="accent6"/>
            </a:solidFill>
            <a:prstDash val="solid"/>
            <a:miter lim="800000"/>
            <a:headEnd len="sm" w="sm" type="none"/>
            <a:tailEnd len="lg" w="lg"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4" name="Google Shape;404;p7"/>
          <p:cNvGrpSpPr/>
          <p:nvPr/>
        </p:nvGrpSpPr>
        <p:grpSpPr>
          <a:xfrm rot="1067839">
            <a:off x="10643916" y="13900"/>
            <a:ext cx="1408746" cy="1311833"/>
            <a:chOff x="4936978" y="1015991"/>
            <a:chExt cx="1408746" cy="1311833"/>
          </a:xfrm>
        </p:grpSpPr>
        <p:sp>
          <p:nvSpPr>
            <p:cNvPr id="405" name="Google Shape;405;p7"/>
            <p:cNvSpPr/>
            <p:nvPr/>
          </p:nvSpPr>
          <p:spPr>
            <a:xfrm flipH="1" rot="3965908">
              <a:off x="5478651" y="1283059"/>
              <a:ext cx="479323" cy="1160106"/>
            </a:xfrm>
            <a:custGeom>
              <a:rect b="b" l="l" r="r" t="t"/>
              <a:pathLst>
                <a:path extrusionOk="0" h="2513590" w="1038544">
                  <a:moveTo>
                    <a:pt x="0" y="2513590"/>
                  </a:moveTo>
                  <a:lnTo>
                    <a:pt x="1038544" y="0"/>
                  </a:lnTo>
                  <a:lnTo>
                    <a:pt x="786242" y="2513590"/>
                  </a:lnTo>
                  <a:lnTo>
                    <a:pt x="0" y="2513590"/>
                  </a:lnTo>
                  <a:close/>
                </a:path>
              </a:pathLst>
            </a:custGeom>
            <a:solidFill>
              <a:srgbClr val="5698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7"/>
            <p:cNvSpPr/>
            <p:nvPr/>
          </p:nvSpPr>
          <p:spPr>
            <a:xfrm rot="1861541">
              <a:off x="5137988" y="1148280"/>
              <a:ext cx="790741" cy="999463"/>
            </a:xfrm>
            <a:custGeom>
              <a:rect b="b" l="l" r="r" t="t"/>
              <a:pathLst>
                <a:path extrusionOk="0" h="2165526" w="1658686">
                  <a:moveTo>
                    <a:pt x="0" y="2165526"/>
                  </a:moveTo>
                  <a:lnTo>
                    <a:pt x="1658686" y="0"/>
                  </a:lnTo>
                  <a:lnTo>
                    <a:pt x="487152" y="2165526"/>
                  </a:lnTo>
                  <a:lnTo>
                    <a:pt x="0" y="21655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7"/>
            <p:cNvSpPr/>
            <p:nvPr/>
          </p:nvSpPr>
          <p:spPr>
            <a:xfrm flipH="1" rot="5400000">
              <a:off x="5272724" y="1450290"/>
              <a:ext cx="872754" cy="837930"/>
            </a:xfrm>
            <a:custGeom>
              <a:rect b="b" l="l" r="r" t="t"/>
              <a:pathLst>
                <a:path extrusionOk="0" h="1815534" w="1830721">
                  <a:moveTo>
                    <a:pt x="0" y="1815534"/>
                  </a:moveTo>
                  <a:lnTo>
                    <a:pt x="1830721" y="0"/>
                  </a:lnTo>
                  <a:lnTo>
                    <a:pt x="487152" y="1815534"/>
                  </a:lnTo>
                  <a:lnTo>
                    <a:pt x="0" y="1815534"/>
                  </a:lnTo>
                  <a:close/>
                </a:path>
              </a:pathLst>
            </a:custGeom>
            <a:solidFill>
              <a:srgbClr val="396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7"/>
            <p:cNvSpPr/>
            <p:nvPr/>
          </p:nvSpPr>
          <p:spPr>
            <a:xfrm rot="1786633">
              <a:off x="5502366" y="1257945"/>
              <a:ext cx="500435" cy="1012454"/>
            </a:xfrm>
            <a:prstGeom prst="triangle">
              <a:avLst>
                <a:gd fmla="val 83353"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09" name="Google Shape;409;p7"/>
          <p:cNvSpPr/>
          <p:nvPr/>
        </p:nvSpPr>
        <p:spPr>
          <a:xfrm>
            <a:off x="2700818" y="5312759"/>
            <a:ext cx="195295" cy="182388"/>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7"/>
          <p:cNvSpPr/>
          <p:nvPr/>
        </p:nvSpPr>
        <p:spPr>
          <a:xfrm>
            <a:off x="6132928" y="4006564"/>
            <a:ext cx="211382" cy="211382"/>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1" name="Google Shape;411;p7"/>
          <p:cNvSpPr/>
          <p:nvPr/>
        </p:nvSpPr>
        <p:spPr>
          <a:xfrm>
            <a:off x="7973930" y="2973841"/>
            <a:ext cx="211382" cy="211382"/>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2" name="Google Shape;412;p7"/>
          <p:cNvSpPr/>
          <p:nvPr/>
        </p:nvSpPr>
        <p:spPr>
          <a:xfrm>
            <a:off x="8778773" y="3225018"/>
            <a:ext cx="211382" cy="211382"/>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7"/>
          <p:cNvSpPr/>
          <p:nvPr/>
        </p:nvSpPr>
        <p:spPr>
          <a:xfrm>
            <a:off x="4645940" y="5298262"/>
            <a:ext cx="211382" cy="211382"/>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4" name="Google Shape;414;p7"/>
          <p:cNvSpPr/>
          <p:nvPr/>
        </p:nvSpPr>
        <p:spPr>
          <a:xfrm>
            <a:off x="6804592" y="4193195"/>
            <a:ext cx="211382" cy="211382"/>
          </a:xfrm>
          <a:prstGeom prst="ellipse">
            <a:avLst/>
          </a:prstGeom>
          <a:solidFill>
            <a:schemeClr val="accent4"/>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7"/>
          <p:cNvSpPr txBox="1"/>
          <p:nvPr/>
        </p:nvSpPr>
        <p:spPr>
          <a:xfrm>
            <a:off x="5908221" y="2524803"/>
            <a:ext cx="3200758" cy="313932"/>
          </a:xfrm>
          <a:prstGeom prst="rect">
            <a:avLst/>
          </a:prstGeom>
          <a:noFill/>
          <a:ln>
            <a:noFill/>
          </a:ln>
        </p:spPr>
        <p:txBody>
          <a:bodyPr anchorCtr="0" anchor="t" bIns="45700" lIns="91425" spcFirstLastPara="1" rIns="91425" wrap="square" tIns="45700">
            <a:spAutoFit/>
          </a:bodyPr>
          <a:lstStyle/>
          <a:p>
            <a:pPr indent="-285750" lvl="0" marL="285750" marR="0" rtl="0" algn="r">
              <a:lnSpc>
                <a:spcPct val="80000"/>
              </a:lnSpc>
              <a:spcBef>
                <a:spcPts val="0"/>
              </a:spcBef>
              <a:spcAft>
                <a:spcPts val="0"/>
              </a:spcAft>
              <a:buClr>
                <a:schemeClr val="accent6"/>
              </a:buClr>
              <a:buSzPts val="1800"/>
              <a:buFont typeface="Noto Sans Symbols"/>
              <a:buChar char="✔"/>
            </a:pPr>
            <a:r>
              <a:rPr lang="en-US" sz="1800">
                <a:solidFill>
                  <a:schemeClr val="accent6"/>
                </a:solidFill>
                <a:latin typeface="Arial"/>
                <a:ea typeface="Arial"/>
                <a:cs typeface="Arial"/>
                <a:sym typeface="Arial"/>
              </a:rPr>
              <a:t>FLUCTUATING MARKET</a:t>
            </a:r>
            <a:endParaRPr/>
          </a:p>
        </p:txBody>
      </p:sp>
      <p:sp>
        <p:nvSpPr>
          <p:cNvPr id="416" name="Google Shape;416;p7"/>
          <p:cNvSpPr txBox="1"/>
          <p:nvPr/>
        </p:nvSpPr>
        <p:spPr>
          <a:xfrm>
            <a:off x="1085909" y="5036955"/>
            <a:ext cx="2431767" cy="313932"/>
          </a:xfrm>
          <a:prstGeom prst="rect">
            <a:avLst/>
          </a:prstGeom>
          <a:noFill/>
          <a:ln>
            <a:noFill/>
          </a:ln>
        </p:spPr>
        <p:txBody>
          <a:bodyPr anchorCtr="0" anchor="t" bIns="45700" lIns="91425" spcFirstLastPara="1" rIns="91425" wrap="square" tIns="45700">
            <a:spAutoFit/>
          </a:bodyPr>
          <a:lstStyle/>
          <a:p>
            <a:pPr indent="-285750" lvl="0" marL="285750" marR="0" rtl="0" algn="r">
              <a:lnSpc>
                <a:spcPct val="80000"/>
              </a:lnSpc>
              <a:spcBef>
                <a:spcPts val="0"/>
              </a:spcBef>
              <a:spcAft>
                <a:spcPts val="0"/>
              </a:spcAft>
              <a:buClr>
                <a:schemeClr val="accent6"/>
              </a:buClr>
              <a:buSzPts val="1800"/>
              <a:buFont typeface="Noto Sans Symbols"/>
              <a:buChar char="✔"/>
            </a:pPr>
            <a:r>
              <a:rPr lang="en-US" sz="1800">
                <a:solidFill>
                  <a:schemeClr val="accent6"/>
                </a:solidFill>
                <a:latin typeface="Arial"/>
                <a:ea typeface="Arial"/>
                <a:cs typeface="Arial"/>
                <a:sym typeface="Arial"/>
              </a:rPr>
              <a:t>REAL TIME DATA</a:t>
            </a:r>
            <a:endParaRPr/>
          </a:p>
        </p:txBody>
      </p:sp>
      <p:sp>
        <p:nvSpPr>
          <p:cNvPr id="417" name="Google Shape;417;p7"/>
          <p:cNvSpPr txBox="1"/>
          <p:nvPr/>
        </p:nvSpPr>
        <p:spPr>
          <a:xfrm>
            <a:off x="42825" y="758861"/>
            <a:ext cx="5275944" cy="427809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171717"/>
              </a:buClr>
              <a:buSzPts val="1700"/>
              <a:buFont typeface="Courier New"/>
              <a:buChar char="o"/>
            </a:pPr>
            <a:r>
              <a:rPr b="0" i="0" lang="en-US" sz="1700">
                <a:solidFill>
                  <a:srgbClr val="171717"/>
                </a:solidFill>
                <a:latin typeface="Roboto"/>
                <a:ea typeface="Roboto"/>
                <a:cs typeface="Roboto"/>
                <a:sym typeface="Roboto"/>
              </a:rPr>
              <a:t>Real-time data allows you to move with the market instead of playing catch up.</a:t>
            </a:r>
            <a:endParaRPr/>
          </a:p>
          <a:p>
            <a:pPr indent="-285750" lvl="0" marL="285750" marR="0" rtl="0" algn="just">
              <a:spcBef>
                <a:spcPts val="0"/>
              </a:spcBef>
              <a:spcAft>
                <a:spcPts val="0"/>
              </a:spcAft>
              <a:buClr>
                <a:srgbClr val="171717"/>
              </a:buClr>
              <a:buSzPts val="1700"/>
              <a:buFont typeface="Courier New"/>
              <a:buChar char="o"/>
            </a:pPr>
            <a:r>
              <a:rPr b="0" i="0" lang="en-US" sz="1700">
                <a:solidFill>
                  <a:srgbClr val="171717"/>
                </a:solidFill>
                <a:latin typeface="Roboto"/>
                <a:ea typeface="Roboto"/>
                <a:cs typeface="Roboto"/>
                <a:sym typeface="Roboto"/>
              </a:rPr>
              <a:t>If you want to remain ahead of the curve and stay competitive in your market, you need to work with data delivered in real-time.</a:t>
            </a:r>
            <a:endParaRPr/>
          </a:p>
          <a:p>
            <a:pPr indent="-285750" lvl="0" marL="285750" marR="0" rtl="0" algn="just">
              <a:spcBef>
                <a:spcPts val="0"/>
              </a:spcBef>
              <a:spcAft>
                <a:spcPts val="0"/>
              </a:spcAft>
              <a:buClr>
                <a:srgbClr val="171717"/>
              </a:buClr>
              <a:buSzPts val="1700"/>
              <a:buFont typeface="Courier New"/>
              <a:buChar char="o"/>
            </a:pPr>
            <a:r>
              <a:rPr b="0" i="0" lang="en-US" sz="1700">
                <a:solidFill>
                  <a:srgbClr val="171717"/>
                </a:solidFill>
                <a:latin typeface="Roboto"/>
                <a:ea typeface="Roboto"/>
                <a:cs typeface="Roboto"/>
                <a:sym typeface="Roboto"/>
              </a:rPr>
              <a:t>Volume data is counted on by technical traders. It indicates how seriously they should scrutinize a stock's price upward movement.</a:t>
            </a:r>
            <a:endParaRPr sz="1700">
              <a:solidFill>
                <a:srgbClr val="171717"/>
              </a:solidFill>
              <a:latin typeface="Roboto"/>
              <a:ea typeface="Roboto"/>
              <a:cs typeface="Roboto"/>
              <a:sym typeface="Roboto"/>
            </a:endParaRPr>
          </a:p>
          <a:p>
            <a:pPr indent="-285750" lvl="0" marL="285750" marR="0" rtl="0" algn="just">
              <a:spcBef>
                <a:spcPts val="0"/>
              </a:spcBef>
              <a:spcAft>
                <a:spcPts val="0"/>
              </a:spcAft>
              <a:buClr>
                <a:srgbClr val="171717"/>
              </a:buClr>
              <a:buSzPts val="1700"/>
              <a:buFont typeface="Courier New"/>
              <a:buChar char="o"/>
            </a:pPr>
            <a:r>
              <a:rPr b="0" i="0" lang="en-US" sz="1700">
                <a:solidFill>
                  <a:srgbClr val="171717"/>
                </a:solidFill>
                <a:latin typeface="Roboto"/>
                <a:ea typeface="Roboto"/>
                <a:cs typeface="Roboto"/>
                <a:sym typeface="Roboto"/>
              </a:rPr>
              <a:t>Market values will fluctuate on a dime. These evolving values can impact your analysis of a stock, so it's imperative that you're taking advantage of the most updated information.</a:t>
            </a:r>
            <a:endParaRPr/>
          </a:p>
          <a:p>
            <a:pPr indent="-285750" lvl="0" marL="285750" marR="0" rtl="0" algn="just">
              <a:spcBef>
                <a:spcPts val="0"/>
              </a:spcBef>
              <a:spcAft>
                <a:spcPts val="0"/>
              </a:spcAft>
              <a:buClr>
                <a:srgbClr val="171717"/>
              </a:buClr>
              <a:buSzPts val="1700"/>
              <a:buFont typeface="Courier New"/>
              <a:buChar char="o"/>
            </a:pPr>
            <a:r>
              <a:rPr b="0" i="0" lang="en-US" sz="1700">
                <a:solidFill>
                  <a:srgbClr val="171717"/>
                </a:solidFill>
                <a:latin typeface="Roboto"/>
                <a:ea typeface="Roboto"/>
                <a:cs typeface="Roboto"/>
                <a:sym typeface="Roboto"/>
              </a:rPr>
              <a:t>Using real-time data, you can see the potential gain or loss you might incur at that moment. The profit and loss will recalibrate with each notch in a stock's price.</a:t>
            </a:r>
            <a:endParaRPr sz="1700">
              <a:solidFill>
                <a:schemeClr val="lt1"/>
              </a:solidFill>
              <a:latin typeface="Arial"/>
              <a:ea typeface="Arial"/>
              <a:cs typeface="Arial"/>
              <a:sym typeface="Arial"/>
            </a:endParaRPr>
          </a:p>
        </p:txBody>
      </p:sp>
      <p:sp>
        <p:nvSpPr>
          <p:cNvPr id="418" name="Google Shape;418;p7"/>
          <p:cNvSpPr txBox="1"/>
          <p:nvPr/>
        </p:nvSpPr>
        <p:spPr>
          <a:xfrm>
            <a:off x="4024007" y="3577045"/>
            <a:ext cx="3422624" cy="313932"/>
          </a:xfrm>
          <a:prstGeom prst="rect">
            <a:avLst/>
          </a:prstGeom>
          <a:noFill/>
          <a:ln>
            <a:noFill/>
          </a:ln>
        </p:spPr>
        <p:txBody>
          <a:bodyPr anchorCtr="0" anchor="t" bIns="45700" lIns="91425" spcFirstLastPara="1" rIns="91425" wrap="square" tIns="45700">
            <a:spAutoFit/>
          </a:bodyPr>
          <a:lstStyle/>
          <a:p>
            <a:pPr indent="-285750" lvl="0" marL="285750" marR="0" rtl="0" algn="r">
              <a:lnSpc>
                <a:spcPct val="80000"/>
              </a:lnSpc>
              <a:spcBef>
                <a:spcPts val="0"/>
              </a:spcBef>
              <a:spcAft>
                <a:spcPts val="0"/>
              </a:spcAft>
              <a:buClr>
                <a:schemeClr val="accent6"/>
              </a:buClr>
              <a:buSzPts val="1800"/>
              <a:buFont typeface="Noto Sans Symbols"/>
              <a:buChar char="✔"/>
            </a:pPr>
            <a:r>
              <a:rPr lang="en-US" sz="1800">
                <a:solidFill>
                  <a:schemeClr val="accent6"/>
                </a:solidFill>
                <a:latin typeface="Arial"/>
                <a:ea typeface="Arial"/>
                <a:cs typeface="Arial"/>
                <a:sym typeface="Arial"/>
              </a:rPr>
              <a:t>TRADE VOLUME</a:t>
            </a:r>
            <a:endParaRPr/>
          </a:p>
        </p:txBody>
      </p:sp>
      <p:sp>
        <p:nvSpPr>
          <p:cNvPr id="419" name="Google Shape;419;p7"/>
          <p:cNvSpPr txBox="1"/>
          <p:nvPr/>
        </p:nvSpPr>
        <p:spPr>
          <a:xfrm>
            <a:off x="7592798" y="3445411"/>
            <a:ext cx="224187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accent6"/>
              </a:buClr>
              <a:buSzPts val="1800"/>
              <a:buFont typeface="Noto Sans Symbols"/>
              <a:buChar char="✔"/>
            </a:pPr>
            <a:r>
              <a:rPr lang="en-US" sz="1800">
                <a:solidFill>
                  <a:schemeClr val="accent6"/>
                </a:solidFill>
                <a:latin typeface="Arial"/>
                <a:ea typeface="Arial"/>
                <a:cs typeface="Arial"/>
                <a:sym typeface="Arial"/>
              </a:rPr>
              <a:t>GAIN AND LOSS</a:t>
            </a:r>
            <a:endParaRPr/>
          </a:p>
        </p:txBody>
      </p:sp>
      <p:sp>
        <p:nvSpPr>
          <p:cNvPr id="420" name="Google Shape;420;p7"/>
          <p:cNvSpPr txBox="1"/>
          <p:nvPr/>
        </p:nvSpPr>
        <p:spPr>
          <a:xfrm>
            <a:off x="3269990" y="5932823"/>
            <a:ext cx="30581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6"/>
                </a:solidFill>
                <a:latin typeface="Arial"/>
                <a:ea typeface="Arial"/>
                <a:cs typeface="Arial"/>
                <a:sym typeface="Arial"/>
              </a:rPr>
              <a:t>BEAT THE COMPETITION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90000"/>
              </a:lnSpc>
              <a:spcBef>
                <a:spcPts val="0"/>
              </a:spcBef>
              <a:spcAft>
                <a:spcPts val="0"/>
              </a:spcAft>
              <a:buClr>
                <a:srgbClr val="262626"/>
              </a:buClr>
              <a:buSzPct val="100000"/>
              <a:buNone/>
            </a:pPr>
            <a:r>
              <a:rPr lang="en-US">
                <a:latin typeface="Architects Daughter"/>
                <a:ea typeface="Architects Daughter"/>
                <a:cs typeface="Architects Daughter"/>
                <a:sym typeface="Architects Daughter"/>
              </a:rPr>
              <a:t>SOFTWARES REQUIREMENT </a:t>
            </a:r>
            <a:endParaRPr/>
          </a:p>
        </p:txBody>
      </p:sp>
      <p:sp>
        <p:nvSpPr>
          <p:cNvPr id="426" name="Google Shape;426;p8"/>
          <p:cNvSpPr txBox="1"/>
          <p:nvPr/>
        </p:nvSpPr>
        <p:spPr>
          <a:xfrm>
            <a:off x="3034099" y="6256881"/>
            <a:ext cx="116633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accent5"/>
                </a:solidFill>
                <a:latin typeface="Arial"/>
                <a:ea typeface="Arial"/>
                <a:cs typeface="Arial"/>
                <a:sym typeface="Arial"/>
              </a:rPr>
              <a:t>BUY</a:t>
            </a:r>
            <a:endParaRPr b="1" sz="2800">
              <a:solidFill>
                <a:schemeClr val="accent5"/>
              </a:solidFill>
              <a:latin typeface="Arial"/>
              <a:ea typeface="Arial"/>
              <a:cs typeface="Arial"/>
              <a:sym typeface="Arial"/>
            </a:endParaRPr>
          </a:p>
        </p:txBody>
      </p:sp>
      <p:sp>
        <p:nvSpPr>
          <p:cNvPr id="427" name="Google Shape;427;p8"/>
          <p:cNvSpPr txBox="1"/>
          <p:nvPr/>
        </p:nvSpPr>
        <p:spPr>
          <a:xfrm>
            <a:off x="7708669" y="1297924"/>
            <a:ext cx="116633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accent6"/>
                </a:solidFill>
                <a:latin typeface="Arial"/>
                <a:ea typeface="Arial"/>
                <a:cs typeface="Arial"/>
                <a:sym typeface="Arial"/>
              </a:rPr>
              <a:t>SELL</a:t>
            </a:r>
            <a:endParaRPr b="1" sz="2800">
              <a:solidFill>
                <a:schemeClr val="accent6"/>
              </a:solidFill>
              <a:latin typeface="Arial"/>
              <a:ea typeface="Arial"/>
              <a:cs typeface="Arial"/>
              <a:sym typeface="Arial"/>
            </a:endParaRPr>
          </a:p>
        </p:txBody>
      </p:sp>
      <p:sp>
        <p:nvSpPr>
          <p:cNvPr id="428" name="Google Shape;428;p8"/>
          <p:cNvSpPr txBox="1"/>
          <p:nvPr/>
        </p:nvSpPr>
        <p:spPr>
          <a:xfrm>
            <a:off x="1378890" y="1667705"/>
            <a:ext cx="4621860" cy="954107"/>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PYTHON</a:t>
            </a:r>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JUPYTER NOTEBOOK</a:t>
            </a:r>
            <a:endParaRPr/>
          </a:p>
        </p:txBody>
      </p:sp>
      <p:pic>
        <p:nvPicPr>
          <p:cNvPr id="429" name="Google Shape;429;p8"/>
          <p:cNvPicPr preferRelativeResize="0"/>
          <p:nvPr/>
        </p:nvPicPr>
        <p:blipFill rotWithShape="1">
          <a:blip r:embed="rId3">
            <a:alphaModFix/>
          </a:blip>
          <a:srcRect b="0" l="0" r="0" t="0"/>
          <a:stretch/>
        </p:blipFill>
        <p:spPr>
          <a:xfrm>
            <a:off x="914399" y="2794875"/>
            <a:ext cx="3552825" cy="3438217"/>
          </a:xfrm>
          <a:prstGeom prst="rect">
            <a:avLst/>
          </a:prstGeom>
          <a:noFill/>
          <a:ln>
            <a:noFill/>
          </a:ln>
        </p:spPr>
      </p:pic>
      <p:pic>
        <p:nvPicPr>
          <p:cNvPr id="430" name="Google Shape;430;p8"/>
          <p:cNvPicPr preferRelativeResize="0"/>
          <p:nvPr/>
        </p:nvPicPr>
        <p:blipFill rotWithShape="1">
          <a:blip r:embed="rId4">
            <a:alphaModFix/>
          </a:blip>
          <a:srcRect b="0" l="0" r="0" t="0"/>
          <a:stretch/>
        </p:blipFill>
        <p:spPr>
          <a:xfrm>
            <a:off x="7367562" y="1371553"/>
            <a:ext cx="2767042" cy="3709014"/>
          </a:xfrm>
          <a:prstGeom prst="rect">
            <a:avLst/>
          </a:prstGeom>
          <a:noFill/>
          <a:ln>
            <a:noFill/>
          </a:ln>
        </p:spPr>
      </p:pic>
      <p:sp>
        <p:nvSpPr>
          <p:cNvPr id="431" name="Google Shape;431;p8"/>
          <p:cNvSpPr txBox="1"/>
          <p:nvPr/>
        </p:nvSpPr>
        <p:spPr>
          <a:xfrm>
            <a:off x="7267575" y="5298466"/>
            <a:ext cx="2981325" cy="954107"/>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ANACONDA</a:t>
            </a:r>
            <a:endParaRPr/>
          </a:p>
          <a:p>
            <a:pPr indent="-457200" lvl="0" marL="4572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MATPLOTLIB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9"/>
          <p:cNvSpPr/>
          <p:nvPr/>
        </p:nvSpPr>
        <p:spPr>
          <a:xfrm>
            <a:off x="3537632" y="1540844"/>
            <a:ext cx="4012004" cy="3156876"/>
          </a:xfrm>
          <a:custGeom>
            <a:rect b="b" l="l" r="r" t="t"/>
            <a:pathLst>
              <a:path extrusionOk="0" h="3156876" w="4012004">
                <a:moveTo>
                  <a:pt x="935369" y="1848105"/>
                </a:moveTo>
                <a:cubicBezTo>
                  <a:pt x="940790" y="1848105"/>
                  <a:pt x="945185" y="1852500"/>
                  <a:pt x="945185" y="1857921"/>
                </a:cubicBezTo>
                <a:lnTo>
                  <a:pt x="945185" y="2044195"/>
                </a:lnTo>
                <a:lnTo>
                  <a:pt x="948513" y="2043523"/>
                </a:lnTo>
                <a:cubicBezTo>
                  <a:pt x="997454" y="2043523"/>
                  <a:pt x="1037128" y="2083197"/>
                  <a:pt x="1037128" y="2132138"/>
                </a:cubicBezTo>
                <a:lnTo>
                  <a:pt x="1037128" y="2473212"/>
                </a:lnTo>
                <a:cubicBezTo>
                  <a:pt x="1037128" y="2522153"/>
                  <a:pt x="997454" y="2561827"/>
                  <a:pt x="948513" y="2561827"/>
                </a:cubicBezTo>
                <a:lnTo>
                  <a:pt x="945185" y="2561155"/>
                </a:lnTo>
                <a:lnTo>
                  <a:pt x="945185" y="3147060"/>
                </a:lnTo>
                <a:cubicBezTo>
                  <a:pt x="945185" y="3152481"/>
                  <a:pt x="940790" y="3156876"/>
                  <a:pt x="935369" y="3156876"/>
                </a:cubicBezTo>
                <a:cubicBezTo>
                  <a:pt x="929948" y="3156876"/>
                  <a:pt x="925553" y="3152481"/>
                  <a:pt x="925553" y="3147060"/>
                </a:cubicBezTo>
                <a:lnTo>
                  <a:pt x="925553" y="2557192"/>
                </a:lnTo>
                <a:lnTo>
                  <a:pt x="914020" y="2554863"/>
                </a:lnTo>
                <a:cubicBezTo>
                  <a:pt x="882214" y="2541411"/>
                  <a:pt x="859898" y="2509918"/>
                  <a:pt x="859898" y="2473212"/>
                </a:cubicBezTo>
                <a:lnTo>
                  <a:pt x="859898" y="2132138"/>
                </a:lnTo>
                <a:cubicBezTo>
                  <a:pt x="859898" y="2095432"/>
                  <a:pt x="882214" y="2063939"/>
                  <a:pt x="914020" y="2050487"/>
                </a:cubicBezTo>
                <a:lnTo>
                  <a:pt x="925553" y="2048159"/>
                </a:lnTo>
                <a:lnTo>
                  <a:pt x="925553" y="1857921"/>
                </a:lnTo>
                <a:cubicBezTo>
                  <a:pt x="925553" y="1852500"/>
                  <a:pt x="929948" y="1848105"/>
                  <a:pt x="935369" y="1848105"/>
                </a:cubicBezTo>
                <a:close/>
                <a:moveTo>
                  <a:pt x="88615" y="1565010"/>
                </a:moveTo>
                <a:cubicBezTo>
                  <a:pt x="94036" y="1565010"/>
                  <a:pt x="98431" y="1569405"/>
                  <a:pt x="98431" y="1574826"/>
                </a:cubicBezTo>
                <a:lnTo>
                  <a:pt x="98431" y="2000946"/>
                </a:lnTo>
                <a:lnTo>
                  <a:pt x="123108" y="2005928"/>
                </a:lnTo>
                <a:cubicBezTo>
                  <a:pt x="154913" y="2019380"/>
                  <a:pt x="177230" y="2050873"/>
                  <a:pt x="177230" y="2087579"/>
                </a:cubicBezTo>
                <a:lnTo>
                  <a:pt x="177230" y="2510024"/>
                </a:lnTo>
                <a:cubicBezTo>
                  <a:pt x="177230" y="2546730"/>
                  <a:pt x="154913" y="2578223"/>
                  <a:pt x="123108" y="2591675"/>
                </a:cubicBezTo>
                <a:lnTo>
                  <a:pt x="98431" y="2596658"/>
                </a:lnTo>
                <a:lnTo>
                  <a:pt x="98431" y="2863965"/>
                </a:lnTo>
                <a:cubicBezTo>
                  <a:pt x="98431" y="2869386"/>
                  <a:pt x="94036" y="2873781"/>
                  <a:pt x="88615" y="2873781"/>
                </a:cubicBezTo>
                <a:cubicBezTo>
                  <a:pt x="83194" y="2873781"/>
                  <a:pt x="78799" y="2869386"/>
                  <a:pt x="78799" y="2863965"/>
                </a:cubicBezTo>
                <a:lnTo>
                  <a:pt x="78799" y="2596658"/>
                </a:lnTo>
                <a:lnTo>
                  <a:pt x="54122" y="2591675"/>
                </a:lnTo>
                <a:cubicBezTo>
                  <a:pt x="22316" y="2578223"/>
                  <a:pt x="0" y="2546730"/>
                  <a:pt x="0" y="2510024"/>
                </a:cubicBezTo>
                <a:lnTo>
                  <a:pt x="0" y="2087579"/>
                </a:lnTo>
                <a:cubicBezTo>
                  <a:pt x="0" y="2050873"/>
                  <a:pt x="22316" y="2019380"/>
                  <a:pt x="54122" y="2005928"/>
                </a:cubicBezTo>
                <a:lnTo>
                  <a:pt x="78799" y="2000946"/>
                </a:lnTo>
                <a:lnTo>
                  <a:pt x="78799" y="1574826"/>
                </a:lnTo>
                <a:cubicBezTo>
                  <a:pt x="78799" y="1569405"/>
                  <a:pt x="83194" y="1565010"/>
                  <a:pt x="88615" y="1565010"/>
                </a:cubicBezTo>
                <a:close/>
                <a:moveTo>
                  <a:pt x="1586411" y="1177255"/>
                </a:moveTo>
                <a:cubicBezTo>
                  <a:pt x="1591832" y="1177255"/>
                  <a:pt x="1596227" y="1181650"/>
                  <a:pt x="1596227" y="1187071"/>
                </a:cubicBezTo>
                <a:lnTo>
                  <a:pt x="1596227" y="1351438"/>
                </a:lnTo>
                <a:lnTo>
                  <a:pt x="1620904" y="1356420"/>
                </a:lnTo>
                <a:cubicBezTo>
                  <a:pt x="1652709" y="1369872"/>
                  <a:pt x="1675026" y="1401365"/>
                  <a:pt x="1675026" y="1438071"/>
                </a:cubicBezTo>
                <a:lnTo>
                  <a:pt x="1675026" y="1701703"/>
                </a:lnTo>
                <a:cubicBezTo>
                  <a:pt x="1675026" y="1738409"/>
                  <a:pt x="1652709" y="1769902"/>
                  <a:pt x="1620904" y="1783354"/>
                </a:cubicBezTo>
                <a:lnTo>
                  <a:pt x="1596227" y="1788336"/>
                </a:lnTo>
                <a:lnTo>
                  <a:pt x="1596227" y="1952702"/>
                </a:lnTo>
                <a:cubicBezTo>
                  <a:pt x="1596227" y="1958123"/>
                  <a:pt x="1591832" y="1962518"/>
                  <a:pt x="1586411" y="1962518"/>
                </a:cubicBezTo>
                <a:cubicBezTo>
                  <a:pt x="1580990" y="1962518"/>
                  <a:pt x="1576595" y="1958123"/>
                  <a:pt x="1576595" y="1952702"/>
                </a:cubicBezTo>
                <a:lnTo>
                  <a:pt x="1576595" y="1788336"/>
                </a:lnTo>
                <a:lnTo>
                  <a:pt x="1551918" y="1783354"/>
                </a:lnTo>
                <a:cubicBezTo>
                  <a:pt x="1520113" y="1769902"/>
                  <a:pt x="1497796" y="1738409"/>
                  <a:pt x="1497796" y="1701703"/>
                </a:cubicBezTo>
                <a:lnTo>
                  <a:pt x="1497796" y="1438071"/>
                </a:lnTo>
                <a:cubicBezTo>
                  <a:pt x="1497796" y="1401365"/>
                  <a:pt x="1520113" y="1369872"/>
                  <a:pt x="1551918" y="1356420"/>
                </a:cubicBezTo>
                <a:lnTo>
                  <a:pt x="1576595" y="1351438"/>
                </a:lnTo>
                <a:lnTo>
                  <a:pt x="1576595" y="1187071"/>
                </a:lnTo>
                <a:cubicBezTo>
                  <a:pt x="1576595" y="1181650"/>
                  <a:pt x="1580990" y="1177255"/>
                  <a:pt x="1586411" y="1177255"/>
                </a:cubicBezTo>
                <a:close/>
                <a:moveTo>
                  <a:pt x="2426794" y="488999"/>
                </a:moveTo>
                <a:cubicBezTo>
                  <a:pt x="2432215" y="488999"/>
                  <a:pt x="2436610" y="493394"/>
                  <a:pt x="2436610" y="498815"/>
                </a:cubicBezTo>
                <a:lnTo>
                  <a:pt x="2436610" y="589710"/>
                </a:lnTo>
                <a:lnTo>
                  <a:pt x="2465450" y="595532"/>
                </a:lnTo>
                <a:cubicBezTo>
                  <a:pt x="2494809" y="607950"/>
                  <a:pt x="2515409" y="637021"/>
                  <a:pt x="2515409" y="670903"/>
                </a:cubicBezTo>
                <a:lnTo>
                  <a:pt x="2515409" y="1726684"/>
                </a:lnTo>
                <a:cubicBezTo>
                  <a:pt x="2515409" y="1760566"/>
                  <a:pt x="2494809" y="1789637"/>
                  <a:pt x="2465450" y="1802055"/>
                </a:cubicBezTo>
                <a:lnTo>
                  <a:pt x="2436610" y="1807877"/>
                </a:lnTo>
                <a:lnTo>
                  <a:pt x="2436610" y="1984270"/>
                </a:lnTo>
                <a:cubicBezTo>
                  <a:pt x="2436610" y="1989691"/>
                  <a:pt x="2432215" y="1994086"/>
                  <a:pt x="2426794" y="1994086"/>
                </a:cubicBezTo>
                <a:cubicBezTo>
                  <a:pt x="2421373" y="1994086"/>
                  <a:pt x="2416978" y="1989691"/>
                  <a:pt x="2416978" y="1984270"/>
                </a:cubicBezTo>
                <a:lnTo>
                  <a:pt x="2416978" y="1807877"/>
                </a:lnTo>
                <a:lnTo>
                  <a:pt x="2388138" y="1802055"/>
                </a:lnTo>
                <a:cubicBezTo>
                  <a:pt x="2358779" y="1789637"/>
                  <a:pt x="2338179" y="1760566"/>
                  <a:pt x="2338179" y="1726684"/>
                </a:cubicBezTo>
                <a:lnTo>
                  <a:pt x="2338179" y="670903"/>
                </a:lnTo>
                <a:cubicBezTo>
                  <a:pt x="2338179" y="637021"/>
                  <a:pt x="2358779" y="607950"/>
                  <a:pt x="2388138" y="595532"/>
                </a:cubicBezTo>
                <a:lnTo>
                  <a:pt x="2416978" y="589710"/>
                </a:lnTo>
                <a:lnTo>
                  <a:pt x="2416978" y="498815"/>
                </a:lnTo>
                <a:cubicBezTo>
                  <a:pt x="2416978" y="493394"/>
                  <a:pt x="2421373" y="488999"/>
                  <a:pt x="2426794" y="488999"/>
                </a:cubicBezTo>
                <a:close/>
                <a:moveTo>
                  <a:pt x="3058591" y="20757"/>
                </a:moveTo>
                <a:cubicBezTo>
                  <a:pt x="3064012" y="20757"/>
                  <a:pt x="3068407" y="25152"/>
                  <a:pt x="3068407" y="30573"/>
                </a:cubicBezTo>
                <a:lnTo>
                  <a:pt x="3068407" y="236262"/>
                </a:lnTo>
                <a:lnTo>
                  <a:pt x="3093084" y="241244"/>
                </a:lnTo>
                <a:cubicBezTo>
                  <a:pt x="3124889" y="254696"/>
                  <a:pt x="3147206" y="286189"/>
                  <a:pt x="3147206" y="322895"/>
                </a:cubicBezTo>
                <a:lnTo>
                  <a:pt x="3147206" y="871974"/>
                </a:lnTo>
                <a:cubicBezTo>
                  <a:pt x="3147206" y="908680"/>
                  <a:pt x="3124889" y="940173"/>
                  <a:pt x="3093084" y="953625"/>
                </a:cubicBezTo>
                <a:lnTo>
                  <a:pt x="3068407" y="958607"/>
                </a:lnTo>
                <a:lnTo>
                  <a:pt x="3068407" y="1319712"/>
                </a:lnTo>
                <a:cubicBezTo>
                  <a:pt x="3068407" y="1325133"/>
                  <a:pt x="3064012" y="1329528"/>
                  <a:pt x="3058591" y="1329528"/>
                </a:cubicBezTo>
                <a:cubicBezTo>
                  <a:pt x="3053170" y="1329528"/>
                  <a:pt x="3048775" y="1325133"/>
                  <a:pt x="3048775" y="1319712"/>
                </a:cubicBezTo>
                <a:lnTo>
                  <a:pt x="3048775" y="958607"/>
                </a:lnTo>
                <a:lnTo>
                  <a:pt x="3024098" y="953625"/>
                </a:lnTo>
                <a:cubicBezTo>
                  <a:pt x="2992293" y="940173"/>
                  <a:pt x="2969976" y="908680"/>
                  <a:pt x="2969976" y="871974"/>
                </a:cubicBezTo>
                <a:lnTo>
                  <a:pt x="2969976" y="322895"/>
                </a:lnTo>
                <a:cubicBezTo>
                  <a:pt x="2969976" y="286189"/>
                  <a:pt x="2992293" y="254696"/>
                  <a:pt x="3024098" y="241244"/>
                </a:cubicBezTo>
                <a:lnTo>
                  <a:pt x="3048775" y="236262"/>
                </a:lnTo>
                <a:lnTo>
                  <a:pt x="3048775" y="30573"/>
                </a:lnTo>
                <a:cubicBezTo>
                  <a:pt x="3048775" y="25152"/>
                  <a:pt x="3053170" y="20757"/>
                  <a:pt x="3058591" y="20757"/>
                </a:cubicBezTo>
                <a:close/>
                <a:moveTo>
                  <a:pt x="3923389" y="0"/>
                </a:moveTo>
                <a:cubicBezTo>
                  <a:pt x="3928810" y="0"/>
                  <a:pt x="3933205" y="4395"/>
                  <a:pt x="3933205" y="9816"/>
                </a:cubicBezTo>
                <a:lnTo>
                  <a:pt x="3933205" y="58587"/>
                </a:lnTo>
                <a:lnTo>
                  <a:pt x="3957882" y="63569"/>
                </a:lnTo>
                <a:cubicBezTo>
                  <a:pt x="3989687" y="77021"/>
                  <a:pt x="4012004" y="108514"/>
                  <a:pt x="4012004" y="145220"/>
                </a:cubicBezTo>
                <a:lnTo>
                  <a:pt x="4012004" y="467633"/>
                </a:lnTo>
                <a:cubicBezTo>
                  <a:pt x="4012004" y="504339"/>
                  <a:pt x="3989687" y="535832"/>
                  <a:pt x="3957882" y="549284"/>
                </a:cubicBezTo>
                <a:lnTo>
                  <a:pt x="3933205" y="554266"/>
                </a:lnTo>
                <a:lnTo>
                  <a:pt x="3933205" y="775447"/>
                </a:lnTo>
                <a:cubicBezTo>
                  <a:pt x="3933205" y="780868"/>
                  <a:pt x="3928810" y="785263"/>
                  <a:pt x="3923389" y="785263"/>
                </a:cubicBezTo>
                <a:cubicBezTo>
                  <a:pt x="3917968" y="785263"/>
                  <a:pt x="3913573" y="780868"/>
                  <a:pt x="3913573" y="775447"/>
                </a:cubicBezTo>
                <a:lnTo>
                  <a:pt x="3913573" y="554266"/>
                </a:lnTo>
                <a:lnTo>
                  <a:pt x="3888896" y="549284"/>
                </a:lnTo>
                <a:cubicBezTo>
                  <a:pt x="3857091" y="535832"/>
                  <a:pt x="3834774" y="504339"/>
                  <a:pt x="3834774" y="467633"/>
                </a:cubicBezTo>
                <a:lnTo>
                  <a:pt x="3834774" y="145220"/>
                </a:lnTo>
                <a:cubicBezTo>
                  <a:pt x="3834774" y="108514"/>
                  <a:pt x="3857091" y="77021"/>
                  <a:pt x="3888896" y="63569"/>
                </a:cubicBezTo>
                <a:lnTo>
                  <a:pt x="3913573" y="58587"/>
                </a:lnTo>
                <a:lnTo>
                  <a:pt x="3913573" y="9816"/>
                </a:lnTo>
                <a:cubicBezTo>
                  <a:pt x="3913573" y="4395"/>
                  <a:pt x="3917968" y="0"/>
                  <a:pt x="3923389" y="0"/>
                </a:cubicBezTo>
                <a:close/>
              </a:path>
            </a:pathLst>
          </a:custGeom>
          <a:solidFill>
            <a:schemeClr val="accent6">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9"/>
          <p:cNvSpPr txBox="1"/>
          <p:nvPr>
            <p:ph idx="1" type="body"/>
          </p:nvPr>
        </p:nvSpPr>
        <p:spPr>
          <a:xfrm>
            <a:off x="-772979" y="189554"/>
            <a:ext cx="11573197"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262626"/>
              </a:buClr>
              <a:buSzPct val="100000"/>
              <a:buNone/>
            </a:pPr>
            <a:r>
              <a:rPr lang="en-US">
                <a:latin typeface="Corben"/>
                <a:ea typeface="Corben"/>
                <a:cs typeface="Corben"/>
                <a:sym typeface="Corben"/>
              </a:rPr>
              <a:t>System Architecture Diagram </a:t>
            </a:r>
            <a:endParaRPr/>
          </a:p>
        </p:txBody>
      </p:sp>
      <p:sp>
        <p:nvSpPr>
          <p:cNvPr id="438" name="Google Shape;438;p9"/>
          <p:cNvSpPr/>
          <p:nvPr/>
        </p:nvSpPr>
        <p:spPr>
          <a:xfrm>
            <a:off x="2955169" y="1434420"/>
            <a:ext cx="5062605" cy="3292445"/>
          </a:xfrm>
          <a:custGeom>
            <a:rect b="b" l="l" r="r" t="t"/>
            <a:pathLst>
              <a:path extrusionOk="0" h="3292445" w="5062605">
                <a:moveTo>
                  <a:pt x="88615" y="2479156"/>
                </a:moveTo>
                <a:cubicBezTo>
                  <a:pt x="94036" y="2479156"/>
                  <a:pt x="98431" y="2483551"/>
                  <a:pt x="98431" y="2488972"/>
                </a:cubicBezTo>
                <a:lnTo>
                  <a:pt x="98431" y="2537743"/>
                </a:lnTo>
                <a:lnTo>
                  <a:pt x="123108" y="2542725"/>
                </a:lnTo>
                <a:cubicBezTo>
                  <a:pt x="154913" y="2556177"/>
                  <a:pt x="177230" y="2587670"/>
                  <a:pt x="177230" y="2624376"/>
                </a:cubicBezTo>
                <a:lnTo>
                  <a:pt x="177230" y="2888009"/>
                </a:lnTo>
                <a:cubicBezTo>
                  <a:pt x="177230" y="2924715"/>
                  <a:pt x="154913" y="2956208"/>
                  <a:pt x="123108" y="2969660"/>
                </a:cubicBezTo>
                <a:lnTo>
                  <a:pt x="98431" y="2974643"/>
                </a:lnTo>
                <a:lnTo>
                  <a:pt x="98431" y="3254603"/>
                </a:lnTo>
                <a:cubicBezTo>
                  <a:pt x="98431" y="3260024"/>
                  <a:pt x="94036" y="3264419"/>
                  <a:pt x="88615" y="3264419"/>
                </a:cubicBezTo>
                <a:cubicBezTo>
                  <a:pt x="83194" y="3264419"/>
                  <a:pt x="78799" y="3260024"/>
                  <a:pt x="78799" y="3254603"/>
                </a:cubicBezTo>
                <a:lnTo>
                  <a:pt x="78799" y="2974643"/>
                </a:lnTo>
                <a:lnTo>
                  <a:pt x="54122" y="2969660"/>
                </a:lnTo>
                <a:cubicBezTo>
                  <a:pt x="22316" y="2956208"/>
                  <a:pt x="0" y="2924715"/>
                  <a:pt x="0" y="2888009"/>
                </a:cubicBezTo>
                <a:lnTo>
                  <a:pt x="0" y="2624376"/>
                </a:lnTo>
                <a:cubicBezTo>
                  <a:pt x="0" y="2587670"/>
                  <a:pt x="22316" y="2556177"/>
                  <a:pt x="54122" y="2542725"/>
                </a:cubicBezTo>
                <a:lnTo>
                  <a:pt x="78799" y="2537743"/>
                </a:lnTo>
                <a:lnTo>
                  <a:pt x="78799" y="2488972"/>
                </a:lnTo>
                <a:cubicBezTo>
                  <a:pt x="78799" y="2483551"/>
                  <a:pt x="83194" y="2479156"/>
                  <a:pt x="88615" y="2479156"/>
                </a:cubicBezTo>
                <a:close/>
                <a:moveTo>
                  <a:pt x="1346625" y="2407874"/>
                </a:moveTo>
                <a:cubicBezTo>
                  <a:pt x="1352046" y="2407874"/>
                  <a:pt x="1356441" y="2412269"/>
                  <a:pt x="1356441" y="2417690"/>
                </a:cubicBezTo>
                <a:lnTo>
                  <a:pt x="1356441" y="2582057"/>
                </a:lnTo>
                <a:lnTo>
                  <a:pt x="1381118" y="2587039"/>
                </a:lnTo>
                <a:cubicBezTo>
                  <a:pt x="1412923" y="2600491"/>
                  <a:pt x="1435240" y="2631984"/>
                  <a:pt x="1435240" y="2668690"/>
                </a:cubicBezTo>
                <a:lnTo>
                  <a:pt x="1435240" y="2932322"/>
                </a:lnTo>
                <a:cubicBezTo>
                  <a:pt x="1435240" y="2969028"/>
                  <a:pt x="1412923" y="3000521"/>
                  <a:pt x="1381118" y="3013974"/>
                </a:cubicBezTo>
                <a:lnTo>
                  <a:pt x="1356441" y="3018956"/>
                </a:lnTo>
                <a:lnTo>
                  <a:pt x="1356441" y="3183321"/>
                </a:lnTo>
                <a:cubicBezTo>
                  <a:pt x="1356441" y="3188742"/>
                  <a:pt x="1352046" y="3193137"/>
                  <a:pt x="1346625" y="3193137"/>
                </a:cubicBezTo>
                <a:cubicBezTo>
                  <a:pt x="1341204" y="3193137"/>
                  <a:pt x="1336809" y="3188742"/>
                  <a:pt x="1336809" y="3183321"/>
                </a:cubicBezTo>
                <a:lnTo>
                  <a:pt x="1336809" y="3018956"/>
                </a:lnTo>
                <a:lnTo>
                  <a:pt x="1312132" y="3013974"/>
                </a:lnTo>
                <a:cubicBezTo>
                  <a:pt x="1280326" y="3000521"/>
                  <a:pt x="1258010" y="2969028"/>
                  <a:pt x="1258010" y="2932322"/>
                </a:cubicBezTo>
                <a:lnTo>
                  <a:pt x="1258010" y="2668690"/>
                </a:lnTo>
                <a:cubicBezTo>
                  <a:pt x="1258010" y="2631984"/>
                  <a:pt x="1280326" y="2600491"/>
                  <a:pt x="1312132" y="2587039"/>
                </a:cubicBezTo>
                <a:lnTo>
                  <a:pt x="1336809" y="2582057"/>
                </a:lnTo>
                <a:lnTo>
                  <a:pt x="1336809" y="2417690"/>
                </a:lnTo>
                <a:cubicBezTo>
                  <a:pt x="1336809" y="2412269"/>
                  <a:pt x="1341204" y="2407874"/>
                  <a:pt x="1346625" y="2407874"/>
                </a:cubicBezTo>
                <a:close/>
                <a:moveTo>
                  <a:pt x="290638" y="2240460"/>
                </a:moveTo>
                <a:cubicBezTo>
                  <a:pt x="296059" y="2240460"/>
                  <a:pt x="300454" y="2244855"/>
                  <a:pt x="300454" y="2250276"/>
                </a:cubicBezTo>
                <a:lnTo>
                  <a:pt x="300454" y="2414643"/>
                </a:lnTo>
                <a:lnTo>
                  <a:pt x="325131" y="2419625"/>
                </a:lnTo>
                <a:cubicBezTo>
                  <a:pt x="356936" y="2433077"/>
                  <a:pt x="379253" y="2464570"/>
                  <a:pt x="379253" y="2501276"/>
                </a:cubicBezTo>
                <a:lnTo>
                  <a:pt x="379253" y="2764909"/>
                </a:lnTo>
                <a:cubicBezTo>
                  <a:pt x="379253" y="2801615"/>
                  <a:pt x="356936" y="2833108"/>
                  <a:pt x="325131" y="2846560"/>
                </a:cubicBezTo>
                <a:lnTo>
                  <a:pt x="300454" y="2851542"/>
                </a:lnTo>
                <a:lnTo>
                  <a:pt x="300454" y="3015907"/>
                </a:lnTo>
                <a:cubicBezTo>
                  <a:pt x="300454" y="3021328"/>
                  <a:pt x="296059" y="3025723"/>
                  <a:pt x="290638" y="3025723"/>
                </a:cubicBezTo>
                <a:cubicBezTo>
                  <a:pt x="285217" y="3025723"/>
                  <a:pt x="280822" y="3021328"/>
                  <a:pt x="280822" y="3015907"/>
                </a:cubicBezTo>
                <a:lnTo>
                  <a:pt x="280822" y="2851542"/>
                </a:lnTo>
                <a:lnTo>
                  <a:pt x="256145" y="2846560"/>
                </a:lnTo>
                <a:cubicBezTo>
                  <a:pt x="224339" y="2833108"/>
                  <a:pt x="202023" y="2801615"/>
                  <a:pt x="202023" y="2764909"/>
                </a:cubicBezTo>
                <a:lnTo>
                  <a:pt x="202023" y="2501276"/>
                </a:lnTo>
                <a:cubicBezTo>
                  <a:pt x="202023" y="2464570"/>
                  <a:pt x="224339" y="2433077"/>
                  <a:pt x="256145" y="2419625"/>
                </a:cubicBezTo>
                <a:lnTo>
                  <a:pt x="280822" y="2414643"/>
                </a:lnTo>
                <a:lnTo>
                  <a:pt x="280822" y="2250276"/>
                </a:lnTo>
                <a:cubicBezTo>
                  <a:pt x="280822" y="2244855"/>
                  <a:pt x="285217" y="2240460"/>
                  <a:pt x="290638" y="2240460"/>
                </a:cubicBezTo>
                <a:close/>
                <a:moveTo>
                  <a:pt x="1769409" y="2178932"/>
                </a:moveTo>
                <a:cubicBezTo>
                  <a:pt x="1774830" y="2178932"/>
                  <a:pt x="1779225" y="2183327"/>
                  <a:pt x="1779225" y="2188748"/>
                </a:cubicBezTo>
                <a:lnTo>
                  <a:pt x="1779225" y="2237519"/>
                </a:lnTo>
                <a:lnTo>
                  <a:pt x="1803902" y="2242501"/>
                </a:lnTo>
                <a:cubicBezTo>
                  <a:pt x="1835707" y="2255953"/>
                  <a:pt x="1858024" y="2287446"/>
                  <a:pt x="1858024" y="2324152"/>
                </a:cubicBezTo>
                <a:lnTo>
                  <a:pt x="1858024" y="2679454"/>
                </a:lnTo>
                <a:cubicBezTo>
                  <a:pt x="1858024" y="2716160"/>
                  <a:pt x="1835707" y="2747653"/>
                  <a:pt x="1803902" y="2761105"/>
                </a:cubicBezTo>
                <a:lnTo>
                  <a:pt x="1779225" y="2766087"/>
                </a:lnTo>
                <a:lnTo>
                  <a:pt x="1779225" y="2954379"/>
                </a:lnTo>
                <a:cubicBezTo>
                  <a:pt x="1779225" y="2959800"/>
                  <a:pt x="1774830" y="2964195"/>
                  <a:pt x="1769409" y="2964195"/>
                </a:cubicBezTo>
                <a:cubicBezTo>
                  <a:pt x="1763988" y="2964195"/>
                  <a:pt x="1759593" y="2959800"/>
                  <a:pt x="1759593" y="2954379"/>
                </a:cubicBezTo>
                <a:lnTo>
                  <a:pt x="1759593" y="2766087"/>
                </a:lnTo>
                <a:lnTo>
                  <a:pt x="1734916" y="2761105"/>
                </a:lnTo>
                <a:cubicBezTo>
                  <a:pt x="1703110" y="2747653"/>
                  <a:pt x="1680794" y="2716160"/>
                  <a:pt x="1680794" y="2679454"/>
                </a:cubicBezTo>
                <a:lnTo>
                  <a:pt x="1680794" y="2324152"/>
                </a:lnTo>
                <a:cubicBezTo>
                  <a:pt x="1680794" y="2287446"/>
                  <a:pt x="1703110" y="2255953"/>
                  <a:pt x="1734916" y="2242501"/>
                </a:cubicBezTo>
                <a:lnTo>
                  <a:pt x="1759593" y="2237519"/>
                </a:lnTo>
                <a:lnTo>
                  <a:pt x="1759593" y="2188748"/>
                </a:lnTo>
                <a:cubicBezTo>
                  <a:pt x="1759593" y="2183327"/>
                  <a:pt x="1763988" y="2178932"/>
                  <a:pt x="1769409" y="2178932"/>
                </a:cubicBezTo>
                <a:close/>
                <a:moveTo>
                  <a:pt x="1128304" y="1983674"/>
                </a:moveTo>
                <a:cubicBezTo>
                  <a:pt x="1133725" y="1983674"/>
                  <a:pt x="1138120" y="1988069"/>
                  <a:pt x="1138120" y="1993490"/>
                </a:cubicBezTo>
                <a:lnTo>
                  <a:pt x="1138120" y="2159159"/>
                </a:lnTo>
                <a:lnTo>
                  <a:pt x="1171295" y="2165857"/>
                </a:lnTo>
                <a:cubicBezTo>
                  <a:pt x="1203100" y="2179309"/>
                  <a:pt x="1225417" y="2210802"/>
                  <a:pt x="1225417" y="2247508"/>
                </a:cubicBezTo>
                <a:lnTo>
                  <a:pt x="1225417" y="2826481"/>
                </a:lnTo>
                <a:cubicBezTo>
                  <a:pt x="1225417" y="2863187"/>
                  <a:pt x="1203100" y="2894680"/>
                  <a:pt x="1171295" y="2908132"/>
                </a:cubicBezTo>
                <a:lnTo>
                  <a:pt x="1138120" y="2914830"/>
                </a:lnTo>
                <a:lnTo>
                  <a:pt x="1138120" y="3282629"/>
                </a:lnTo>
                <a:cubicBezTo>
                  <a:pt x="1138120" y="3288050"/>
                  <a:pt x="1133725" y="3292445"/>
                  <a:pt x="1128304" y="3292445"/>
                </a:cubicBezTo>
                <a:cubicBezTo>
                  <a:pt x="1122883" y="3292445"/>
                  <a:pt x="1118488" y="3288050"/>
                  <a:pt x="1118488" y="3282629"/>
                </a:cubicBezTo>
                <a:lnTo>
                  <a:pt x="1118488" y="2911399"/>
                </a:lnTo>
                <a:lnTo>
                  <a:pt x="1102309" y="2908132"/>
                </a:lnTo>
                <a:cubicBezTo>
                  <a:pt x="1070503" y="2894680"/>
                  <a:pt x="1048187" y="2863187"/>
                  <a:pt x="1048187" y="2826481"/>
                </a:cubicBezTo>
                <a:lnTo>
                  <a:pt x="1048187" y="2247508"/>
                </a:lnTo>
                <a:cubicBezTo>
                  <a:pt x="1048187" y="2210802"/>
                  <a:pt x="1070503" y="2179309"/>
                  <a:pt x="1102309" y="2165857"/>
                </a:cubicBezTo>
                <a:lnTo>
                  <a:pt x="1118488" y="2162590"/>
                </a:lnTo>
                <a:lnTo>
                  <a:pt x="1118488" y="1993490"/>
                </a:lnTo>
                <a:cubicBezTo>
                  <a:pt x="1118488" y="1988069"/>
                  <a:pt x="1122883" y="1983674"/>
                  <a:pt x="1128304" y="1983674"/>
                </a:cubicBezTo>
                <a:close/>
                <a:moveTo>
                  <a:pt x="909984" y="1982807"/>
                </a:moveTo>
                <a:cubicBezTo>
                  <a:pt x="915405" y="1982807"/>
                  <a:pt x="919800" y="1987202"/>
                  <a:pt x="919800" y="1992623"/>
                </a:cubicBezTo>
                <a:lnTo>
                  <a:pt x="919800" y="2156990"/>
                </a:lnTo>
                <a:lnTo>
                  <a:pt x="944477" y="2161972"/>
                </a:lnTo>
                <a:cubicBezTo>
                  <a:pt x="976282" y="2175424"/>
                  <a:pt x="998599" y="2206917"/>
                  <a:pt x="998599" y="2243623"/>
                </a:cubicBezTo>
                <a:lnTo>
                  <a:pt x="998599" y="2507255"/>
                </a:lnTo>
                <a:cubicBezTo>
                  <a:pt x="998599" y="2543961"/>
                  <a:pt x="976282" y="2575454"/>
                  <a:pt x="944477" y="2588906"/>
                </a:cubicBezTo>
                <a:lnTo>
                  <a:pt x="919800" y="2593888"/>
                </a:lnTo>
                <a:lnTo>
                  <a:pt x="919800" y="2758254"/>
                </a:lnTo>
                <a:cubicBezTo>
                  <a:pt x="919800" y="2763675"/>
                  <a:pt x="915405" y="2768070"/>
                  <a:pt x="909984" y="2768070"/>
                </a:cubicBezTo>
                <a:cubicBezTo>
                  <a:pt x="904563" y="2768070"/>
                  <a:pt x="900168" y="2763675"/>
                  <a:pt x="900168" y="2758254"/>
                </a:cubicBezTo>
                <a:lnTo>
                  <a:pt x="900168" y="2593888"/>
                </a:lnTo>
                <a:lnTo>
                  <a:pt x="875491" y="2588906"/>
                </a:lnTo>
                <a:cubicBezTo>
                  <a:pt x="843685" y="2575454"/>
                  <a:pt x="821369" y="2543961"/>
                  <a:pt x="821369" y="2507255"/>
                </a:cubicBezTo>
                <a:lnTo>
                  <a:pt x="821369" y="2243623"/>
                </a:lnTo>
                <a:cubicBezTo>
                  <a:pt x="821369" y="2206917"/>
                  <a:pt x="843685" y="2175424"/>
                  <a:pt x="875491" y="2161972"/>
                </a:cubicBezTo>
                <a:lnTo>
                  <a:pt x="900168" y="2156990"/>
                </a:lnTo>
                <a:lnTo>
                  <a:pt x="900168" y="1992623"/>
                </a:lnTo>
                <a:cubicBezTo>
                  <a:pt x="900168" y="1987202"/>
                  <a:pt x="904563" y="1982807"/>
                  <a:pt x="909984" y="1982807"/>
                </a:cubicBezTo>
                <a:close/>
                <a:moveTo>
                  <a:pt x="497087" y="1926567"/>
                </a:moveTo>
                <a:cubicBezTo>
                  <a:pt x="502508" y="1926567"/>
                  <a:pt x="506903" y="1930962"/>
                  <a:pt x="506903" y="1936383"/>
                </a:cubicBezTo>
                <a:lnTo>
                  <a:pt x="506903" y="2362503"/>
                </a:lnTo>
                <a:lnTo>
                  <a:pt x="531580" y="2367485"/>
                </a:lnTo>
                <a:cubicBezTo>
                  <a:pt x="563385" y="2380937"/>
                  <a:pt x="585702" y="2412430"/>
                  <a:pt x="585702" y="2449136"/>
                </a:cubicBezTo>
                <a:lnTo>
                  <a:pt x="585702" y="2815710"/>
                </a:lnTo>
                <a:cubicBezTo>
                  <a:pt x="585702" y="2852416"/>
                  <a:pt x="563385" y="2883909"/>
                  <a:pt x="531580" y="2897361"/>
                </a:cubicBezTo>
                <a:lnTo>
                  <a:pt x="506903" y="2902343"/>
                </a:lnTo>
                <a:lnTo>
                  <a:pt x="506903" y="3225522"/>
                </a:lnTo>
                <a:cubicBezTo>
                  <a:pt x="506903" y="3230943"/>
                  <a:pt x="502508" y="3235338"/>
                  <a:pt x="497087" y="3235338"/>
                </a:cubicBezTo>
                <a:cubicBezTo>
                  <a:pt x="491666" y="3235338"/>
                  <a:pt x="487271" y="3230943"/>
                  <a:pt x="487271" y="3225522"/>
                </a:cubicBezTo>
                <a:lnTo>
                  <a:pt x="487271" y="2902343"/>
                </a:lnTo>
                <a:lnTo>
                  <a:pt x="462594" y="2897361"/>
                </a:lnTo>
                <a:cubicBezTo>
                  <a:pt x="430788" y="2883909"/>
                  <a:pt x="408472" y="2852416"/>
                  <a:pt x="408472" y="2815710"/>
                </a:cubicBezTo>
                <a:lnTo>
                  <a:pt x="408472" y="2449136"/>
                </a:lnTo>
                <a:cubicBezTo>
                  <a:pt x="408472" y="2412430"/>
                  <a:pt x="430788" y="2380937"/>
                  <a:pt x="462594" y="2367485"/>
                </a:cubicBezTo>
                <a:lnTo>
                  <a:pt x="487271" y="2362503"/>
                </a:lnTo>
                <a:lnTo>
                  <a:pt x="487271" y="1936383"/>
                </a:lnTo>
                <a:cubicBezTo>
                  <a:pt x="487271" y="1930962"/>
                  <a:pt x="491666" y="1926567"/>
                  <a:pt x="497087" y="1926567"/>
                </a:cubicBezTo>
                <a:close/>
                <a:moveTo>
                  <a:pt x="2606562" y="1886068"/>
                </a:moveTo>
                <a:cubicBezTo>
                  <a:pt x="2611983" y="1886068"/>
                  <a:pt x="2616378" y="1890463"/>
                  <a:pt x="2616378" y="1895884"/>
                </a:cubicBezTo>
                <a:lnTo>
                  <a:pt x="2616378" y="2322005"/>
                </a:lnTo>
                <a:lnTo>
                  <a:pt x="2641055" y="2326987"/>
                </a:lnTo>
                <a:cubicBezTo>
                  <a:pt x="2672860" y="2340439"/>
                  <a:pt x="2695177" y="2371932"/>
                  <a:pt x="2695177" y="2408638"/>
                </a:cubicBezTo>
                <a:lnTo>
                  <a:pt x="2695177" y="2491460"/>
                </a:lnTo>
                <a:cubicBezTo>
                  <a:pt x="2695177" y="2528166"/>
                  <a:pt x="2672860" y="2559659"/>
                  <a:pt x="2641055" y="2573111"/>
                </a:cubicBezTo>
                <a:lnTo>
                  <a:pt x="2616378" y="2578093"/>
                </a:lnTo>
                <a:lnTo>
                  <a:pt x="2616378" y="3185023"/>
                </a:lnTo>
                <a:cubicBezTo>
                  <a:pt x="2616378" y="3190444"/>
                  <a:pt x="2611983" y="3194839"/>
                  <a:pt x="2606562" y="3194839"/>
                </a:cubicBezTo>
                <a:cubicBezTo>
                  <a:pt x="2601141" y="3194839"/>
                  <a:pt x="2596746" y="3190444"/>
                  <a:pt x="2596746" y="3185023"/>
                </a:cubicBezTo>
                <a:lnTo>
                  <a:pt x="2596746" y="2578093"/>
                </a:lnTo>
                <a:lnTo>
                  <a:pt x="2572069" y="2573111"/>
                </a:lnTo>
                <a:cubicBezTo>
                  <a:pt x="2540264" y="2559659"/>
                  <a:pt x="2517947" y="2528166"/>
                  <a:pt x="2517947" y="2491460"/>
                </a:cubicBezTo>
                <a:lnTo>
                  <a:pt x="2517947" y="2408638"/>
                </a:lnTo>
                <a:cubicBezTo>
                  <a:pt x="2517947" y="2371932"/>
                  <a:pt x="2540264" y="2340439"/>
                  <a:pt x="2572069" y="2326987"/>
                </a:cubicBezTo>
                <a:lnTo>
                  <a:pt x="2596746" y="2322005"/>
                </a:lnTo>
                <a:lnTo>
                  <a:pt x="2596746" y="1895884"/>
                </a:lnTo>
                <a:cubicBezTo>
                  <a:pt x="2596746" y="1890463"/>
                  <a:pt x="2601141" y="1886068"/>
                  <a:pt x="2606562" y="1886068"/>
                </a:cubicBezTo>
                <a:close/>
                <a:moveTo>
                  <a:pt x="2840476" y="1806142"/>
                </a:moveTo>
                <a:cubicBezTo>
                  <a:pt x="2845897" y="1806142"/>
                  <a:pt x="2850292" y="1810537"/>
                  <a:pt x="2850292" y="1815958"/>
                </a:cubicBezTo>
                <a:lnTo>
                  <a:pt x="2850292" y="1980325"/>
                </a:lnTo>
                <a:lnTo>
                  <a:pt x="2874969" y="1985307"/>
                </a:lnTo>
                <a:cubicBezTo>
                  <a:pt x="2906774" y="1998759"/>
                  <a:pt x="2929091" y="2030252"/>
                  <a:pt x="2929091" y="2066958"/>
                </a:cubicBezTo>
                <a:lnTo>
                  <a:pt x="2929091" y="2173279"/>
                </a:lnTo>
                <a:cubicBezTo>
                  <a:pt x="2929091" y="2209985"/>
                  <a:pt x="2906774" y="2241478"/>
                  <a:pt x="2874969" y="2254930"/>
                </a:cubicBezTo>
                <a:lnTo>
                  <a:pt x="2850292" y="2259912"/>
                </a:lnTo>
                <a:lnTo>
                  <a:pt x="2850292" y="2581589"/>
                </a:lnTo>
                <a:cubicBezTo>
                  <a:pt x="2850292" y="2587010"/>
                  <a:pt x="2845897" y="2591405"/>
                  <a:pt x="2840476" y="2591405"/>
                </a:cubicBezTo>
                <a:cubicBezTo>
                  <a:pt x="2835055" y="2591405"/>
                  <a:pt x="2830660" y="2587010"/>
                  <a:pt x="2830660" y="2581589"/>
                </a:cubicBezTo>
                <a:lnTo>
                  <a:pt x="2830660" y="2259912"/>
                </a:lnTo>
                <a:lnTo>
                  <a:pt x="2805983" y="2254930"/>
                </a:lnTo>
                <a:cubicBezTo>
                  <a:pt x="2774178" y="2241478"/>
                  <a:pt x="2751861" y="2209985"/>
                  <a:pt x="2751861" y="2173279"/>
                </a:cubicBezTo>
                <a:lnTo>
                  <a:pt x="2751861" y="2066958"/>
                </a:lnTo>
                <a:cubicBezTo>
                  <a:pt x="2751861" y="2030252"/>
                  <a:pt x="2774178" y="1998759"/>
                  <a:pt x="2805983" y="1985307"/>
                </a:cubicBezTo>
                <a:lnTo>
                  <a:pt x="2830660" y="1980325"/>
                </a:lnTo>
                <a:lnTo>
                  <a:pt x="2830660" y="1815958"/>
                </a:lnTo>
                <a:cubicBezTo>
                  <a:pt x="2830660" y="1810537"/>
                  <a:pt x="2835055" y="1806142"/>
                  <a:pt x="2840476" y="1806142"/>
                </a:cubicBezTo>
                <a:close/>
                <a:moveTo>
                  <a:pt x="1992724" y="1794812"/>
                </a:moveTo>
                <a:cubicBezTo>
                  <a:pt x="1998145" y="1794812"/>
                  <a:pt x="2002540" y="1799207"/>
                  <a:pt x="2002540" y="1804628"/>
                </a:cubicBezTo>
                <a:lnTo>
                  <a:pt x="2002540" y="1853399"/>
                </a:lnTo>
                <a:lnTo>
                  <a:pt x="2027217" y="1858381"/>
                </a:lnTo>
                <a:cubicBezTo>
                  <a:pt x="2059022" y="1871833"/>
                  <a:pt x="2081339" y="1903326"/>
                  <a:pt x="2081339" y="1940032"/>
                </a:cubicBezTo>
                <a:lnTo>
                  <a:pt x="2081339" y="2324137"/>
                </a:lnTo>
                <a:cubicBezTo>
                  <a:pt x="2081339" y="2360843"/>
                  <a:pt x="2059022" y="2392336"/>
                  <a:pt x="2027217" y="2405788"/>
                </a:cubicBezTo>
                <a:lnTo>
                  <a:pt x="2002540" y="2410770"/>
                </a:lnTo>
                <a:lnTo>
                  <a:pt x="2002540" y="2570259"/>
                </a:lnTo>
                <a:cubicBezTo>
                  <a:pt x="2002540" y="2575680"/>
                  <a:pt x="1998145" y="2580075"/>
                  <a:pt x="1992724" y="2580075"/>
                </a:cubicBezTo>
                <a:cubicBezTo>
                  <a:pt x="1987303" y="2580075"/>
                  <a:pt x="1982908" y="2575680"/>
                  <a:pt x="1982908" y="2570259"/>
                </a:cubicBezTo>
                <a:lnTo>
                  <a:pt x="1982908" y="2410770"/>
                </a:lnTo>
                <a:lnTo>
                  <a:pt x="1958231" y="2405788"/>
                </a:lnTo>
                <a:cubicBezTo>
                  <a:pt x="1926425" y="2392336"/>
                  <a:pt x="1904109" y="2360843"/>
                  <a:pt x="1904109" y="2324137"/>
                </a:cubicBezTo>
                <a:lnTo>
                  <a:pt x="1904109" y="1940032"/>
                </a:lnTo>
                <a:cubicBezTo>
                  <a:pt x="1904109" y="1903326"/>
                  <a:pt x="1926425" y="1871833"/>
                  <a:pt x="1958231" y="1858381"/>
                </a:cubicBezTo>
                <a:lnTo>
                  <a:pt x="1982908" y="1853399"/>
                </a:lnTo>
                <a:lnTo>
                  <a:pt x="1982908" y="1804628"/>
                </a:lnTo>
                <a:cubicBezTo>
                  <a:pt x="1982908" y="1799207"/>
                  <a:pt x="1987303" y="1794812"/>
                  <a:pt x="1992724" y="1794812"/>
                </a:cubicBezTo>
                <a:close/>
                <a:moveTo>
                  <a:pt x="2403979" y="1390802"/>
                </a:moveTo>
                <a:cubicBezTo>
                  <a:pt x="2409400" y="1390802"/>
                  <a:pt x="2413795" y="1395197"/>
                  <a:pt x="2413795" y="1400618"/>
                </a:cubicBezTo>
                <a:lnTo>
                  <a:pt x="2413795" y="1851600"/>
                </a:lnTo>
                <a:lnTo>
                  <a:pt x="2438472" y="1856582"/>
                </a:lnTo>
                <a:cubicBezTo>
                  <a:pt x="2470277" y="1870034"/>
                  <a:pt x="2492594" y="1901527"/>
                  <a:pt x="2492594" y="1938233"/>
                </a:cubicBezTo>
                <a:lnTo>
                  <a:pt x="2492594" y="2495078"/>
                </a:lnTo>
                <a:cubicBezTo>
                  <a:pt x="2492594" y="2531784"/>
                  <a:pt x="2470277" y="2563277"/>
                  <a:pt x="2438472" y="2576729"/>
                </a:cubicBezTo>
                <a:lnTo>
                  <a:pt x="2413795" y="2581711"/>
                </a:lnTo>
                <a:lnTo>
                  <a:pt x="2413795" y="2764739"/>
                </a:lnTo>
                <a:cubicBezTo>
                  <a:pt x="2413795" y="2770160"/>
                  <a:pt x="2409400" y="2774555"/>
                  <a:pt x="2403979" y="2774555"/>
                </a:cubicBezTo>
                <a:cubicBezTo>
                  <a:pt x="2398558" y="2774555"/>
                  <a:pt x="2394163" y="2770160"/>
                  <a:pt x="2394163" y="2764739"/>
                </a:cubicBezTo>
                <a:lnTo>
                  <a:pt x="2394163" y="2581711"/>
                </a:lnTo>
                <a:lnTo>
                  <a:pt x="2369486" y="2576729"/>
                </a:lnTo>
                <a:cubicBezTo>
                  <a:pt x="2337681" y="2563277"/>
                  <a:pt x="2315364" y="2531784"/>
                  <a:pt x="2315364" y="2495078"/>
                </a:cubicBezTo>
                <a:lnTo>
                  <a:pt x="2315364" y="1938233"/>
                </a:lnTo>
                <a:cubicBezTo>
                  <a:pt x="2315364" y="1901527"/>
                  <a:pt x="2337681" y="1870034"/>
                  <a:pt x="2369486" y="1856582"/>
                </a:cubicBezTo>
                <a:lnTo>
                  <a:pt x="2394163" y="1851600"/>
                </a:lnTo>
                <a:lnTo>
                  <a:pt x="2394163" y="1400618"/>
                </a:lnTo>
                <a:cubicBezTo>
                  <a:pt x="2394163" y="1395197"/>
                  <a:pt x="2398558" y="1390802"/>
                  <a:pt x="2403979" y="1390802"/>
                </a:cubicBezTo>
                <a:close/>
                <a:moveTo>
                  <a:pt x="3254626" y="660517"/>
                </a:moveTo>
                <a:cubicBezTo>
                  <a:pt x="3260047" y="660517"/>
                  <a:pt x="3264442" y="664912"/>
                  <a:pt x="3264442" y="670333"/>
                </a:cubicBezTo>
                <a:lnTo>
                  <a:pt x="3264442" y="834700"/>
                </a:lnTo>
                <a:lnTo>
                  <a:pt x="3289119" y="839682"/>
                </a:lnTo>
                <a:cubicBezTo>
                  <a:pt x="3320924" y="853134"/>
                  <a:pt x="3343241" y="884627"/>
                  <a:pt x="3343241" y="921333"/>
                </a:cubicBezTo>
                <a:lnTo>
                  <a:pt x="3343241" y="1022759"/>
                </a:lnTo>
                <a:cubicBezTo>
                  <a:pt x="3343241" y="1059465"/>
                  <a:pt x="3320924" y="1090958"/>
                  <a:pt x="3289119" y="1104410"/>
                </a:cubicBezTo>
                <a:lnTo>
                  <a:pt x="3264442" y="1109392"/>
                </a:lnTo>
                <a:lnTo>
                  <a:pt x="3264442" y="1435964"/>
                </a:lnTo>
                <a:cubicBezTo>
                  <a:pt x="3264442" y="1441385"/>
                  <a:pt x="3260047" y="1445780"/>
                  <a:pt x="3254626" y="1445780"/>
                </a:cubicBezTo>
                <a:cubicBezTo>
                  <a:pt x="3249205" y="1445780"/>
                  <a:pt x="3244810" y="1441385"/>
                  <a:pt x="3244810" y="1435964"/>
                </a:cubicBezTo>
                <a:lnTo>
                  <a:pt x="3244810" y="1109392"/>
                </a:lnTo>
                <a:lnTo>
                  <a:pt x="3220133" y="1104410"/>
                </a:lnTo>
                <a:cubicBezTo>
                  <a:pt x="3188328" y="1090958"/>
                  <a:pt x="3166011" y="1059465"/>
                  <a:pt x="3166011" y="1022759"/>
                </a:cubicBezTo>
                <a:lnTo>
                  <a:pt x="3166011" y="921333"/>
                </a:lnTo>
                <a:cubicBezTo>
                  <a:pt x="3166011" y="884627"/>
                  <a:pt x="3188328" y="853134"/>
                  <a:pt x="3220133" y="839682"/>
                </a:cubicBezTo>
                <a:lnTo>
                  <a:pt x="3244810" y="834700"/>
                </a:lnTo>
                <a:lnTo>
                  <a:pt x="3244810" y="670333"/>
                </a:lnTo>
                <a:cubicBezTo>
                  <a:pt x="3244810" y="664912"/>
                  <a:pt x="3249205" y="660517"/>
                  <a:pt x="3254626" y="660517"/>
                </a:cubicBezTo>
                <a:close/>
                <a:moveTo>
                  <a:pt x="3458276" y="571537"/>
                </a:moveTo>
                <a:cubicBezTo>
                  <a:pt x="3463697" y="571537"/>
                  <a:pt x="3468092" y="575932"/>
                  <a:pt x="3468092" y="581353"/>
                </a:cubicBezTo>
                <a:lnTo>
                  <a:pt x="3468092" y="1007473"/>
                </a:lnTo>
                <a:lnTo>
                  <a:pt x="3492769" y="1012455"/>
                </a:lnTo>
                <a:cubicBezTo>
                  <a:pt x="3524574" y="1025907"/>
                  <a:pt x="3546891" y="1057400"/>
                  <a:pt x="3546891" y="1094106"/>
                </a:cubicBezTo>
                <a:lnTo>
                  <a:pt x="3546891" y="1357738"/>
                </a:lnTo>
                <a:cubicBezTo>
                  <a:pt x="3546891" y="1394444"/>
                  <a:pt x="3524574" y="1425937"/>
                  <a:pt x="3492769" y="1439389"/>
                </a:cubicBezTo>
                <a:lnTo>
                  <a:pt x="3468092" y="1444371"/>
                </a:lnTo>
                <a:lnTo>
                  <a:pt x="3468092" y="1870492"/>
                </a:lnTo>
                <a:cubicBezTo>
                  <a:pt x="3468092" y="1875913"/>
                  <a:pt x="3463697" y="1880308"/>
                  <a:pt x="3458276" y="1880308"/>
                </a:cubicBezTo>
                <a:cubicBezTo>
                  <a:pt x="3452855" y="1880308"/>
                  <a:pt x="3448460" y="1875913"/>
                  <a:pt x="3448460" y="1870492"/>
                </a:cubicBezTo>
                <a:lnTo>
                  <a:pt x="3448460" y="1444371"/>
                </a:lnTo>
                <a:lnTo>
                  <a:pt x="3423783" y="1439389"/>
                </a:lnTo>
                <a:cubicBezTo>
                  <a:pt x="3391978" y="1425937"/>
                  <a:pt x="3369661" y="1394444"/>
                  <a:pt x="3369661" y="1357738"/>
                </a:cubicBezTo>
                <a:lnTo>
                  <a:pt x="3369661" y="1094106"/>
                </a:lnTo>
                <a:cubicBezTo>
                  <a:pt x="3369661" y="1057400"/>
                  <a:pt x="3391978" y="1025907"/>
                  <a:pt x="3423783" y="1012455"/>
                </a:cubicBezTo>
                <a:lnTo>
                  <a:pt x="3448460" y="1007473"/>
                </a:lnTo>
                <a:lnTo>
                  <a:pt x="3448460" y="581353"/>
                </a:lnTo>
                <a:cubicBezTo>
                  <a:pt x="3448460" y="575932"/>
                  <a:pt x="3452855" y="571537"/>
                  <a:pt x="3458276" y="571537"/>
                </a:cubicBezTo>
                <a:close/>
                <a:moveTo>
                  <a:pt x="4109645" y="336530"/>
                </a:moveTo>
                <a:cubicBezTo>
                  <a:pt x="4115066" y="336530"/>
                  <a:pt x="4119461" y="340925"/>
                  <a:pt x="4119461" y="346346"/>
                </a:cubicBezTo>
                <a:lnTo>
                  <a:pt x="4119461" y="395117"/>
                </a:lnTo>
                <a:lnTo>
                  <a:pt x="4144138" y="400099"/>
                </a:lnTo>
                <a:cubicBezTo>
                  <a:pt x="4175943" y="413551"/>
                  <a:pt x="4198260" y="445044"/>
                  <a:pt x="4198260" y="481750"/>
                </a:cubicBezTo>
                <a:lnTo>
                  <a:pt x="4198260" y="745382"/>
                </a:lnTo>
                <a:cubicBezTo>
                  <a:pt x="4198260" y="782088"/>
                  <a:pt x="4175943" y="813581"/>
                  <a:pt x="4144138" y="827033"/>
                </a:cubicBezTo>
                <a:lnTo>
                  <a:pt x="4119461" y="832015"/>
                </a:lnTo>
                <a:lnTo>
                  <a:pt x="4119461" y="1111977"/>
                </a:lnTo>
                <a:cubicBezTo>
                  <a:pt x="4119461" y="1117398"/>
                  <a:pt x="4115066" y="1121793"/>
                  <a:pt x="4109645" y="1121793"/>
                </a:cubicBezTo>
                <a:cubicBezTo>
                  <a:pt x="4104224" y="1121793"/>
                  <a:pt x="4099829" y="1117398"/>
                  <a:pt x="4099829" y="1111977"/>
                </a:cubicBezTo>
                <a:lnTo>
                  <a:pt x="4099829" y="832015"/>
                </a:lnTo>
                <a:lnTo>
                  <a:pt x="4075152" y="827033"/>
                </a:lnTo>
                <a:cubicBezTo>
                  <a:pt x="4043347" y="813581"/>
                  <a:pt x="4021030" y="782088"/>
                  <a:pt x="4021030" y="745382"/>
                </a:cubicBezTo>
                <a:lnTo>
                  <a:pt x="4021030" y="481750"/>
                </a:lnTo>
                <a:cubicBezTo>
                  <a:pt x="4021030" y="445044"/>
                  <a:pt x="4043347" y="413551"/>
                  <a:pt x="4075152" y="400099"/>
                </a:cubicBezTo>
                <a:lnTo>
                  <a:pt x="4099829" y="395117"/>
                </a:lnTo>
                <a:lnTo>
                  <a:pt x="4099829" y="346346"/>
                </a:lnTo>
                <a:cubicBezTo>
                  <a:pt x="4099829" y="340925"/>
                  <a:pt x="4104224" y="336530"/>
                  <a:pt x="4109645" y="336530"/>
                </a:cubicBezTo>
                <a:close/>
                <a:moveTo>
                  <a:pt x="4332492" y="75971"/>
                </a:moveTo>
                <a:cubicBezTo>
                  <a:pt x="4337913" y="75971"/>
                  <a:pt x="4342308" y="80366"/>
                  <a:pt x="4342308" y="85787"/>
                </a:cubicBezTo>
                <a:lnTo>
                  <a:pt x="4342308" y="536770"/>
                </a:lnTo>
                <a:lnTo>
                  <a:pt x="4366985" y="541752"/>
                </a:lnTo>
                <a:cubicBezTo>
                  <a:pt x="4398790" y="555204"/>
                  <a:pt x="4421107" y="586697"/>
                  <a:pt x="4421107" y="623403"/>
                </a:cubicBezTo>
                <a:lnTo>
                  <a:pt x="4421107" y="881423"/>
                </a:lnTo>
                <a:cubicBezTo>
                  <a:pt x="4421107" y="918129"/>
                  <a:pt x="4398790" y="949622"/>
                  <a:pt x="4366985" y="963074"/>
                </a:cubicBezTo>
                <a:lnTo>
                  <a:pt x="4342308" y="968056"/>
                </a:lnTo>
                <a:lnTo>
                  <a:pt x="4342308" y="1449908"/>
                </a:lnTo>
                <a:cubicBezTo>
                  <a:pt x="4342308" y="1455329"/>
                  <a:pt x="4337913" y="1459724"/>
                  <a:pt x="4332492" y="1459724"/>
                </a:cubicBezTo>
                <a:cubicBezTo>
                  <a:pt x="4327071" y="1459724"/>
                  <a:pt x="4322676" y="1455329"/>
                  <a:pt x="4322676" y="1449908"/>
                </a:cubicBezTo>
                <a:lnTo>
                  <a:pt x="4322676" y="968056"/>
                </a:lnTo>
                <a:lnTo>
                  <a:pt x="4297999" y="963074"/>
                </a:lnTo>
                <a:cubicBezTo>
                  <a:pt x="4266194" y="949622"/>
                  <a:pt x="4243877" y="918129"/>
                  <a:pt x="4243877" y="881423"/>
                </a:cubicBezTo>
                <a:lnTo>
                  <a:pt x="4243877" y="623403"/>
                </a:lnTo>
                <a:cubicBezTo>
                  <a:pt x="4243877" y="586697"/>
                  <a:pt x="4266194" y="555204"/>
                  <a:pt x="4297999" y="541752"/>
                </a:cubicBezTo>
                <a:lnTo>
                  <a:pt x="4322676" y="536770"/>
                </a:lnTo>
                <a:lnTo>
                  <a:pt x="4322676" y="85787"/>
                </a:lnTo>
                <a:cubicBezTo>
                  <a:pt x="4322676" y="80366"/>
                  <a:pt x="4327071" y="75971"/>
                  <a:pt x="4332492" y="75971"/>
                </a:cubicBezTo>
                <a:close/>
                <a:moveTo>
                  <a:pt x="4747323" y="75282"/>
                </a:moveTo>
                <a:cubicBezTo>
                  <a:pt x="4752744" y="75282"/>
                  <a:pt x="4757139" y="79677"/>
                  <a:pt x="4757139" y="85098"/>
                </a:cubicBezTo>
                <a:lnTo>
                  <a:pt x="4757139" y="133870"/>
                </a:lnTo>
                <a:lnTo>
                  <a:pt x="4781816" y="138852"/>
                </a:lnTo>
                <a:cubicBezTo>
                  <a:pt x="4813621" y="152304"/>
                  <a:pt x="4835938" y="183797"/>
                  <a:pt x="4835938" y="220503"/>
                </a:cubicBezTo>
                <a:lnTo>
                  <a:pt x="4835938" y="634233"/>
                </a:lnTo>
                <a:cubicBezTo>
                  <a:pt x="4835938" y="670939"/>
                  <a:pt x="4813621" y="702432"/>
                  <a:pt x="4781816" y="715884"/>
                </a:cubicBezTo>
                <a:lnTo>
                  <a:pt x="4757139" y="720866"/>
                </a:lnTo>
                <a:lnTo>
                  <a:pt x="4757139" y="850729"/>
                </a:lnTo>
                <a:cubicBezTo>
                  <a:pt x="4757139" y="856150"/>
                  <a:pt x="4752744" y="860545"/>
                  <a:pt x="4747323" y="860545"/>
                </a:cubicBezTo>
                <a:cubicBezTo>
                  <a:pt x="4741902" y="860545"/>
                  <a:pt x="4737507" y="856150"/>
                  <a:pt x="4737507" y="850729"/>
                </a:cubicBezTo>
                <a:lnTo>
                  <a:pt x="4737507" y="720866"/>
                </a:lnTo>
                <a:lnTo>
                  <a:pt x="4712830" y="715884"/>
                </a:lnTo>
                <a:cubicBezTo>
                  <a:pt x="4681025" y="702432"/>
                  <a:pt x="4658708" y="670939"/>
                  <a:pt x="4658708" y="634233"/>
                </a:cubicBezTo>
                <a:lnTo>
                  <a:pt x="4658708" y="220503"/>
                </a:lnTo>
                <a:cubicBezTo>
                  <a:pt x="4658708" y="183797"/>
                  <a:pt x="4681025" y="152304"/>
                  <a:pt x="4712830" y="138852"/>
                </a:cubicBezTo>
                <a:lnTo>
                  <a:pt x="4737507" y="133870"/>
                </a:lnTo>
                <a:lnTo>
                  <a:pt x="4737507" y="85098"/>
                </a:lnTo>
                <a:cubicBezTo>
                  <a:pt x="4737507" y="79677"/>
                  <a:pt x="4741902" y="75282"/>
                  <a:pt x="4747323" y="75282"/>
                </a:cubicBezTo>
                <a:close/>
                <a:moveTo>
                  <a:pt x="3905560" y="53233"/>
                </a:moveTo>
                <a:cubicBezTo>
                  <a:pt x="3910981" y="53233"/>
                  <a:pt x="3915376" y="57628"/>
                  <a:pt x="3915376" y="63049"/>
                </a:cubicBezTo>
                <a:lnTo>
                  <a:pt x="3915376" y="489169"/>
                </a:lnTo>
                <a:lnTo>
                  <a:pt x="3940053" y="494151"/>
                </a:lnTo>
                <a:cubicBezTo>
                  <a:pt x="3971858" y="507603"/>
                  <a:pt x="3994175" y="539096"/>
                  <a:pt x="3994175" y="575802"/>
                </a:cubicBezTo>
                <a:lnTo>
                  <a:pt x="3994175" y="839434"/>
                </a:lnTo>
                <a:cubicBezTo>
                  <a:pt x="3994175" y="876140"/>
                  <a:pt x="3971858" y="907633"/>
                  <a:pt x="3940053" y="921085"/>
                </a:cubicBezTo>
                <a:lnTo>
                  <a:pt x="3915376" y="926067"/>
                </a:lnTo>
                <a:lnTo>
                  <a:pt x="3915376" y="1352188"/>
                </a:lnTo>
                <a:cubicBezTo>
                  <a:pt x="3915376" y="1357609"/>
                  <a:pt x="3910981" y="1362004"/>
                  <a:pt x="3905560" y="1362004"/>
                </a:cubicBezTo>
                <a:cubicBezTo>
                  <a:pt x="3900139" y="1362004"/>
                  <a:pt x="3895744" y="1357609"/>
                  <a:pt x="3895744" y="1352188"/>
                </a:cubicBezTo>
                <a:lnTo>
                  <a:pt x="3895744" y="926067"/>
                </a:lnTo>
                <a:lnTo>
                  <a:pt x="3871067" y="921085"/>
                </a:lnTo>
                <a:cubicBezTo>
                  <a:pt x="3839262" y="907633"/>
                  <a:pt x="3816945" y="876140"/>
                  <a:pt x="3816945" y="839434"/>
                </a:cubicBezTo>
                <a:lnTo>
                  <a:pt x="3816945" y="575802"/>
                </a:lnTo>
                <a:cubicBezTo>
                  <a:pt x="3816945" y="539096"/>
                  <a:pt x="3839262" y="507603"/>
                  <a:pt x="3871067" y="494151"/>
                </a:cubicBezTo>
                <a:lnTo>
                  <a:pt x="3895744" y="489169"/>
                </a:lnTo>
                <a:lnTo>
                  <a:pt x="3895744" y="63049"/>
                </a:lnTo>
                <a:cubicBezTo>
                  <a:pt x="3895744" y="57628"/>
                  <a:pt x="3900139" y="53233"/>
                  <a:pt x="3905560" y="53233"/>
                </a:cubicBezTo>
                <a:close/>
                <a:moveTo>
                  <a:pt x="4973990" y="0"/>
                </a:moveTo>
                <a:cubicBezTo>
                  <a:pt x="4979411" y="0"/>
                  <a:pt x="4983806" y="4395"/>
                  <a:pt x="4983806" y="9816"/>
                </a:cubicBezTo>
                <a:lnTo>
                  <a:pt x="4983806" y="58588"/>
                </a:lnTo>
                <a:lnTo>
                  <a:pt x="5008483" y="63570"/>
                </a:lnTo>
                <a:cubicBezTo>
                  <a:pt x="5040288" y="77022"/>
                  <a:pt x="5062605" y="108515"/>
                  <a:pt x="5062605" y="145221"/>
                </a:cubicBezTo>
                <a:lnTo>
                  <a:pt x="5062605" y="408854"/>
                </a:lnTo>
                <a:cubicBezTo>
                  <a:pt x="5062605" y="445560"/>
                  <a:pt x="5040288" y="477053"/>
                  <a:pt x="5008483" y="490505"/>
                </a:cubicBezTo>
                <a:lnTo>
                  <a:pt x="4983806" y="495487"/>
                </a:lnTo>
                <a:lnTo>
                  <a:pt x="4983806" y="775447"/>
                </a:lnTo>
                <a:cubicBezTo>
                  <a:pt x="4983806" y="780868"/>
                  <a:pt x="4979411" y="785263"/>
                  <a:pt x="4973990" y="785263"/>
                </a:cubicBezTo>
                <a:cubicBezTo>
                  <a:pt x="4968569" y="785263"/>
                  <a:pt x="4964174" y="780868"/>
                  <a:pt x="4964174" y="775447"/>
                </a:cubicBezTo>
                <a:lnTo>
                  <a:pt x="4964174" y="495487"/>
                </a:lnTo>
                <a:lnTo>
                  <a:pt x="4939497" y="490505"/>
                </a:lnTo>
                <a:cubicBezTo>
                  <a:pt x="4907692" y="477053"/>
                  <a:pt x="4885375" y="445560"/>
                  <a:pt x="4885375" y="408854"/>
                </a:cubicBezTo>
                <a:lnTo>
                  <a:pt x="4885375" y="145221"/>
                </a:lnTo>
                <a:cubicBezTo>
                  <a:pt x="4885375" y="108515"/>
                  <a:pt x="4907692" y="77022"/>
                  <a:pt x="4939497" y="63570"/>
                </a:cubicBezTo>
                <a:lnTo>
                  <a:pt x="4964174" y="58588"/>
                </a:lnTo>
                <a:lnTo>
                  <a:pt x="4964174" y="9816"/>
                </a:lnTo>
                <a:cubicBezTo>
                  <a:pt x="4964174" y="4395"/>
                  <a:pt x="4968569" y="0"/>
                  <a:pt x="4973990" y="0"/>
                </a:cubicBezTo>
                <a:close/>
              </a:path>
            </a:pathLst>
          </a:cu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9" name="Google Shape;439;p9"/>
          <p:cNvGrpSpPr/>
          <p:nvPr/>
        </p:nvGrpSpPr>
        <p:grpSpPr>
          <a:xfrm>
            <a:off x="3336304" y="882485"/>
            <a:ext cx="5970535" cy="6388973"/>
            <a:chOff x="-173118" y="1563701"/>
            <a:chExt cx="5118328" cy="5477041"/>
          </a:xfrm>
        </p:grpSpPr>
        <p:grpSp>
          <p:nvGrpSpPr>
            <p:cNvPr id="440" name="Google Shape;440;p9"/>
            <p:cNvGrpSpPr/>
            <p:nvPr/>
          </p:nvGrpSpPr>
          <p:grpSpPr>
            <a:xfrm>
              <a:off x="605168" y="2390472"/>
              <a:ext cx="2470023" cy="2468880"/>
              <a:chOff x="605168" y="2390472"/>
              <a:chExt cx="2470023" cy="2468880"/>
            </a:xfrm>
          </p:grpSpPr>
          <p:sp>
            <p:nvSpPr>
              <p:cNvPr id="441" name="Google Shape;441;p9"/>
              <p:cNvSpPr/>
              <p:nvPr/>
            </p:nvSpPr>
            <p:spPr>
              <a:xfrm>
                <a:off x="605168" y="2390472"/>
                <a:ext cx="2470023" cy="2468880"/>
              </a:xfrm>
              <a:prstGeom prst="ellipse">
                <a:avLst/>
              </a:prstGeom>
              <a:gradFill>
                <a:gsLst>
                  <a:gs pos="0">
                    <a:schemeClr val="accent1"/>
                  </a:gs>
                  <a:gs pos="100000">
                    <a:schemeClr val="lt1"/>
                  </a:gs>
                </a:gsLst>
                <a:lin ang="8100000" scaled="0"/>
              </a:gradFill>
              <a:ln cap="flat" cmpd="sng" w="9525">
                <a:solidFill>
                  <a:schemeClr val="lt1"/>
                </a:solidFill>
                <a:prstDash val="solid"/>
                <a:round/>
                <a:headEnd len="sm" w="sm" type="none"/>
                <a:tailEnd len="sm" w="sm" type="none"/>
              </a:ln>
              <a:effectLst>
                <a:outerShdw blurRad="50800" rotWithShape="0" algn="ctr" dir="5400000" dist="508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nvGrpSpPr>
              <p:cNvPr id="442" name="Google Shape;442;p9"/>
              <p:cNvGrpSpPr/>
              <p:nvPr/>
            </p:nvGrpSpPr>
            <p:grpSpPr>
              <a:xfrm>
                <a:off x="2156436" y="2516511"/>
                <a:ext cx="188449" cy="1471350"/>
                <a:chOff x="10641180" y="438150"/>
                <a:chExt cx="247650" cy="1828800"/>
              </a:xfrm>
            </p:grpSpPr>
            <p:sp>
              <p:nvSpPr>
                <p:cNvPr id="443" name="Google Shape;443;p9"/>
                <p:cNvSpPr/>
                <p:nvPr/>
              </p:nvSpPr>
              <p:spPr>
                <a:xfrm>
                  <a:off x="10751289" y="438150"/>
                  <a:ext cx="27432" cy="18288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9"/>
                <p:cNvSpPr/>
                <p:nvPr/>
              </p:nvSpPr>
              <p:spPr>
                <a:xfrm>
                  <a:off x="10641180" y="1044532"/>
                  <a:ext cx="247650" cy="97017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45" name="Google Shape;445;p9"/>
              <p:cNvGrpSpPr/>
              <p:nvPr/>
            </p:nvGrpSpPr>
            <p:grpSpPr>
              <a:xfrm>
                <a:off x="2836648" y="2729428"/>
                <a:ext cx="188449" cy="868539"/>
                <a:chOff x="10641180" y="362514"/>
                <a:chExt cx="247650" cy="1989158"/>
              </a:xfrm>
            </p:grpSpPr>
            <p:sp>
              <p:nvSpPr>
                <p:cNvPr id="446" name="Google Shape;446;p9"/>
                <p:cNvSpPr/>
                <p:nvPr/>
              </p:nvSpPr>
              <p:spPr>
                <a:xfrm>
                  <a:off x="10751289" y="362514"/>
                  <a:ext cx="27432" cy="1989158"/>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9"/>
                <p:cNvSpPr/>
                <p:nvPr/>
              </p:nvSpPr>
              <p:spPr>
                <a:xfrm>
                  <a:off x="10641180" y="494815"/>
                  <a:ext cx="247650" cy="1611559"/>
                </a:xfrm>
                <a:prstGeom prst="roundRect">
                  <a:avLst>
                    <a:gd fmla="val 46154"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48" name="Google Shape;448;p9"/>
              <p:cNvGrpSpPr/>
              <p:nvPr/>
            </p:nvGrpSpPr>
            <p:grpSpPr>
              <a:xfrm>
                <a:off x="1264785" y="3442745"/>
                <a:ext cx="188449" cy="1391622"/>
                <a:chOff x="10630391" y="1182550"/>
                <a:chExt cx="247650" cy="1828800"/>
              </a:xfrm>
            </p:grpSpPr>
            <p:sp>
              <p:nvSpPr>
                <p:cNvPr id="449" name="Google Shape;449;p9"/>
                <p:cNvSpPr/>
                <p:nvPr/>
              </p:nvSpPr>
              <p:spPr>
                <a:xfrm>
                  <a:off x="10722133" y="1182550"/>
                  <a:ext cx="27432" cy="182880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9"/>
                <p:cNvSpPr/>
                <p:nvPr/>
              </p:nvSpPr>
              <p:spPr>
                <a:xfrm>
                  <a:off x="10630391" y="1455616"/>
                  <a:ext cx="247650" cy="724247"/>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51" name="Google Shape;451;p9"/>
              <p:cNvGrpSpPr/>
              <p:nvPr/>
            </p:nvGrpSpPr>
            <p:grpSpPr>
              <a:xfrm>
                <a:off x="809042" y="3146914"/>
                <a:ext cx="188449" cy="1391622"/>
                <a:chOff x="10653055" y="438150"/>
                <a:chExt cx="247650" cy="1828800"/>
              </a:xfrm>
            </p:grpSpPr>
            <p:sp>
              <p:nvSpPr>
                <p:cNvPr id="452" name="Google Shape;452;p9"/>
                <p:cNvSpPr/>
                <p:nvPr/>
              </p:nvSpPr>
              <p:spPr>
                <a:xfrm>
                  <a:off x="10751289" y="438150"/>
                  <a:ext cx="27432" cy="182880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9"/>
                <p:cNvSpPr/>
                <p:nvPr/>
              </p:nvSpPr>
              <p:spPr>
                <a:xfrm>
                  <a:off x="10653055" y="682991"/>
                  <a:ext cx="247650" cy="1056674"/>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54" name="Google Shape;454;p9"/>
              <p:cNvGrpSpPr/>
              <p:nvPr/>
            </p:nvGrpSpPr>
            <p:grpSpPr>
              <a:xfrm>
                <a:off x="1032147" y="3597967"/>
                <a:ext cx="188449" cy="834973"/>
                <a:chOff x="10641180" y="500718"/>
                <a:chExt cx="247650" cy="1097280"/>
              </a:xfrm>
            </p:grpSpPr>
            <p:sp>
              <p:nvSpPr>
                <p:cNvPr id="455" name="Google Shape;455;p9"/>
                <p:cNvSpPr/>
                <p:nvPr/>
              </p:nvSpPr>
              <p:spPr>
                <a:xfrm>
                  <a:off x="10751289" y="500718"/>
                  <a:ext cx="27432" cy="109728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9"/>
                <p:cNvSpPr/>
                <p:nvPr/>
              </p:nvSpPr>
              <p:spPr>
                <a:xfrm>
                  <a:off x="10641180" y="741341"/>
                  <a:ext cx="247650" cy="616035"/>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57" name="Google Shape;457;p9"/>
              <p:cNvGrpSpPr/>
              <p:nvPr/>
            </p:nvGrpSpPr>
            <p:grpSpPr>
              <a:xfrm>
                <a:off x="1481695" y="3354533"/>
                <a:ext cx="188449" cy="834973"/>
                <a:chOff x="10641180" y="500718"/>
                <a:chExt cx="247650" cy="1097280"/>
              </a:xfrm>
            </p:grpSpPr>
            <p:sp>
              <p:nvSpPr>
                <p:cNvPr id="458" name="Google Shape;458;p9"/>
                <p:cNvSpPr/>
                <p:nvPr/>
              </p:nvSpPr>
              <p:spPr>
                <a:xfrm>
                  <a:off x="10751289" y="500718"/>
                  <a:ext cx="27432" cy="109728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9"/>
                <p:cNvSpPr/>
                <p:nvPr/>
              </p:nvSpPr>
              <p:spPr>
                <a:xfrm>
                  <a:off x="10641180" y="579815"/>
                  <a:ext cx="247650" cy="744129"/>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60" name="Google Shape;460;p9"/>
              <p:cNvGrpSpPr/>
              <p:nvPr/>
            </p:nvGrpSpPr>
            <p:grpSpPr>
              <a:xfrm>
                <a:off x="1719147" y="2946096"/>
                <a:ext cx="188449" cy="834973"/>
                <a:chOff x="10641180" y="500718"/>
                <a:chExt cx="247650" cy="1097280"/>
              </a:xfrm>
            </p:grpSpPr>
            <p:sp>
              <p:nvSpPr>
                <p:cNvPr id="461" name="Google Shape;461;p9"/>
                <p:cNvSpPr/>
                <p:nvPr/>
              </p:nvSpPr>
              <p:spPr>
                <a:xfrm>
                  <a:off x="10751289" y="500718"/>
                  <a:ext cx="27432" cy="109728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9"/>
                <p:cNvSpPr/>
                <p:nvPr/>
              </p:nvSpPr>
              <p:spPr>
                <a:xfrm>
                  <a:off x="10641180" y="579815"/>
                  <a:ext cx="247650" cy="784376"/>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63" name="Google Shape;463;p9"/>
              <p:cNvGrpSpPr/>
              <p:nvPr/>
            </p:nvGrpSpPr>
            <p:grpSpPr>
              <a:xfrm>
                <a:off x="1943065" y="2729428"/>
                <a:ext cx="188449" cy="834973"/>
                <a:chOff x="10641180" y="500718"/>
                <a:chExt cx="247650" cy="1097280"/>
              </a:xfrm>
            </p:grpSpPr>
            <p:sp>
              <p:nvSpPr>
                <p:cNvPr id="464" name="Google Shape;464;p9"/>
                <p:cNvSpPr/>
                <p:nvPr/>
              </p:nvSpPr>
              <p:spPr>
                <a:xfrm>
                  <a:off x="10751289" y="500718"/>
                  <a:ext cx="27432" cy="1097280"/>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9"/>
                <p:cNvSpPr/>
                <p:nvPr/>
              </p:nvSpPr>
              <p:spPr>
                <a:xfrm>
                  <a:off x="10641180" y="741341"/>
                  <a:ext cx="247650" cy="616035"/>
                </a:xfrm>
                <a:prstGeom prst="roundRect">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66" name="Google Shape;466;p9"/>
              <p:cNvGrpSpPr/>
              <p:nvPr/>
            </p:nvGrpSpPr>
            <p:grpSpPr>
              <a:xfrm>
                <a:off x="2620565" y="2958143"/>
                <a:ext cx="188449" cy="834973"/>
                <a:chOff x="10641180" y="500718"/>
                <a:chExt cx="247650" cy="1097280"/>
              </a:xfrm>
            </p:grpSpPr>
            <p:sp>
              <p:nvSpPr>
                <p:cNvPr id="467" name="Google Shape;467;p9"/>
                <p:cNvSpPr/>
                <p:nvPr/>
              </p:nvSpPr>
              <p:spPr>
                <a:xfrm>
                  <a:off x="10751289" y="500718"/>
                  <a:ext cx="27432" cy="109728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9"/>
                <p:cNvSpPr/>
                <p:nvPr/>
              </p:nvSpPr>
              <p:spPr>
                <a:xfrm>
                  <a:off x="10641180" y="741341"/>
                  <a:ext cx="247650" cy="396217"/>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69" name="Google Shape;469;p9"/>
              <p:cNvGrpSpPr/>
              <p:nvPr/>
            </p:nvGrpSpPr>
            <p:grpSpPr>
              <a:xfrm>
                <a:off x="2371844" y="3043129"/>
                <a:ext cx="188449" cy="1391622"/>
                <a:chOff x="10641180" y="438150"/>
                <a:chExt cx="247650" cy="1828800"/>
              </a:xfrm>
            </p:grpSpPr>
            <p:sp>
              <p:nvSpPr>
                <p:cNvPr id="470" name="Google Shape;470;p9"/>
                <p:cNvSpPr/>
                <p:nvPr/>
              </p:nvSpPr>
              <p:spPr>
                <a:xfrm>
                  <a:off x="10751289" y="438150"/>
                  <a:ext cx="27432" cy="1828800"/>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9"/>
                <p:cNvSpPr/>
                <p:nvPr/>
              </p:nvSpPr>
              <p:spPr>
                <a:xfrm>
                  <a:off x="10641180" y="1044533"/>
                  <a:ext cx="247650" cy="363382"/>
                </a:xfrm>
                <a:prstGeom prst="roundRect">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472" name="Google Shape;472;p9"/>
            <p:cNvSpPr/>
            <p:nvPr/>
          </p:nvSpPr>
          <p:spPr>
            <a:xfrm rot="8594075">
              <a:off x="936260" y="1966954"/>
              <a:ext cx="2899571" cy="4670534"/>
            </a:xfrm>
            <a:custGeom>
              <a:rect b="b" l="l" r="r" t="t"/>
              <a:pathLst>
                <a:path extrusionOk="0" h="4523596" w="2808349">
                  <a:moveTo>
                    <a:pt x="567373" y="3851649"/>
                  </a:moveTo>
                  <a:cubicBezTo>
                    <a:pt x="971771" y="4313801"/>
                    <a:pt x="1674249" y="4360621"/>
                    <a:pt x="2136401" y="3956223"/>
                  </a:cubicBezTo>
                  <a:cubicBezTo>
                    <a:pt x="2598554" y="3551825"/>
                    <a:pt x="2645373" y="2849347"/>
                    <a:pt x="2240976" y="2387195"/>
                  </a:cubicBezTo>
                  <a:cubicBezTo>
                    <a:pt x="1836578" y="1925042"/>
                    <a:pt x="1134100" y="1878223"/>
                    <a:pt x="671947" y="2282621"/>
                  </a:cubicBezTo>
                  <a:cubicBezTo>
                    <a:pt x="209795" y="2687018"/>
                    <a:pt x="162975" y="3389496"/>
                    <a:pt x="567373" y="3851649"/>
                  </a:cubicBezTo>
                  <a:close/>
                  <a:moveTo>
                    <a:pt x="347455" y="4044083"/>
                  </a:moveTo>
                  <a:cubicBezTo>
                    <a:pt x="-163221" y="3460474"/>
                    <a:pt x="-104097" y="2573380"/>
                    <a:pt x="479512" y="2062703"/>
                  </a:cubicBezTo>
                  <a:cubicBezTo>
                    <a:pt x="688143" y="1880145"/>
                    <a:pt x="935556" y="1770404"/>
                    <a:pt x="1190892" y="1732712"/>
                  </a:cubicBezTo>
                  <a:lnTo>
                    <a:pt x="1190892" y="228600"/>
                  </a:lnTo>
                  <a:cubicBezTo>
                    <a:pt x="1190892" y="102348"/>
                    <a:pt x="1293240" y="0"/>
                    <a:pt x="1419492" y="0"/>
                  </a:cubicBezTo>
                  <a:cubicBezTo>
                    <a:pt x="1545744" y="0"/>
                    <a:pt x="1648092" y="102348"/>
                    <a:pt x="1648092" y="228600"/>
                  </a:cubicBezTo>
                  <a:lnTo>
                    <a:pt x="1648092" y="1737288"/>
                  </a:lnTo>
                  <a:cubicBezTo>
                    <a:pt x="1952641" y="1790115"/>
                    <a:pt x="2241503" y="1944038"/>
                    <a:pt x="2460893" y="2194760"/>
                  </a:cubicBezTo>
                  <a:cubicBezTo>
                    <a:pt x="2971570" y="2778370"/>
                    <a:pt x="2912446" y="3665464"/>
                    <a:pt x="2328836" y="4176140"/>
                  </a:cubicBezTo>
                  <a:cubicBezTo>
                    <a:pt x="1745226" y="4686817"/>
                    <a:pt x="858132" y="4627693"/>
                    <a:pt x="347455" y="4044083"/>
                  </a:cubicBezTo>
                  <a:close/>
                </a:path>
              </a:pathLst>
            </a:custGeom>
            <a:gradFill>
              <a:gsLst>
                <a:gs pos="0">
                  <a:srgbClr val="BFBFBF"/>
                </a:gs>
                <a:gs pos="100000">
                  <a:srgbClr val="F2F2F2"/>
                </a:gs>
              </a:gsLst>
              <a:lin ang="18900000" scaled="0"/>
            </a:gradFill>
            <a:ln cap="flat" cmpd="sng" w="9525">
              <a:solidFill>
                <a:schemeClr val="lt1"/>
              </a:solidFill>
              <a:prstDash val="solid"/>
              <a:round/>
              <a:headEnd len="sm" w="sm" type="none"/>
              <a:tailEnd len="sm" w="sm" type="none"/>
            </a:ln>
            <a:effectLst>
              <a:outerShdw blurRad="127000" rotWithShape="0" algn="tr" dir="8100000" dist="127000">
                <a:srgbClr val="000000">
                  <a:alpha val="3294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701">
                <a:solidFill>
                  <a:schemeClr val="dk1"/>
                </a:solidFill>
                <a:latin typeface="Arial"/>
                <a:ea typeface="Arial"/>
                <a:cs typeface="Arial"/>
                <a:sym typeface="Arial"/>
              </a:endParaRPr>
            </a:p>
          </p:txBody>
        </p:sp>
      </p:grpSp>
      <p:grpSp>
        <p:nvGrpSpPr>
          <p:cNvPr id="473" name="Google Shape;473;p9"/>
          <p:cNvGrpSpPr/>
          <p:nvPr/>
        </p:nvGrpSpPr>
        <p:grpSpPr>
          <a:xfrm>
            <a:off x="3664284" y="5259529"/>
            <a:ext cx="2531919" cy="576173"/>
            <a:chOff x="6565695" y="2005884"/>
            <a:chExt cx="2055606" cy="576173"/>
          </a:xfrm>
        </p:grpSpPr>
        <p:sp>
          <p:nvSpPr>
            <p:cNvPr id="474" name="Google Shape;474;p9"/>
            <p:cNvSpPr txBox="1"/>
            <p:nvPr/>
          </p:nvSpPr>
          <p:spPr>
            <a:xfrm>
              <a:off x="6565695" y="2305058"/>
              <a:ext cx="203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475" name="Google Shape;475;p9"/>
            <p:cNvSpPr txBox="1"/>
            <p:nvPr/>
          </p:nvSpPr>
          <p:spPr>
            <a:xfrm>
              <a:off x="6583306" y="2005884"/>
              <a:ext cx="203799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grpSp>
      <p:grpSp>
        <p:nvGrpSpPr>
          <p:cNvPr id="476" name="Google Shape;476;p9"/>
          <p:cNvGrpSpPr/>
          <p:nvPr/>
        </p:nvGrpSpPr>
        <p:grpSpPr>
          <a:xfrm>
            <a:off x="787845" y="5263113"/>
            <a:ext cx="2531919" cy="576173"/>
            <a:chOff x="6565695" y="2005884"/>
            <a:chExt cx="2055606" cy="576173"/>
          </a:xfrm>
        </p:grpSpPr>
        <p:sp>
          <p:nvSpPr>
            <p:cNvPr id="477" name="Google Shape;477;p9"/>
            <p:cNvSpPr txBox="1"/>
            <p:nvPr/>
          </p:nvSpPr>
          <p:spPr>
            <a:xfrm>
              <a:off x="6565695" y="2305058"/>
              <a:ext cx="203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478" name="Google Shape;478;p9"/>
            <p:cNvSpPr txBox="1"/>
            <p:nvPr/>
          </p:nvSpPr>
          <p:spPr>
            <a:xfrm>
              <a:off x="6583306" y="2005884"/>
              <a:ext cx="203799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grpSp>
      <p:grpSp>
        <p:nvGrpSpPr>
          <p:cNvPr id="479" name="Google Shape;479;p9"/>
          <p:cNvGrpSpPr/>
          <p:nvPr/>
        </p:nvGrpSpPr>
        <p:grpSpPr>
          <a:xfrm>
            <a:off x="6540723" y="5269199"/>
            <a:ext cx="2531919" cy="576173"/>
            <a:chOff x="6565695" y="2005884"/>
            <a:chExt cx="2055606" cy="576173"/>
          </a:xfrm>
        </p:grpSpPr>
        <p:sp>
          <p:nvSpPr>
            <p:cNvPr id="480" name="Google Shape;480;p9"/>
            <p:cNvSpPr txBox="1"/>
            <p:nvPr/>
          </p:nvSpPr>
          <p:spPr>
            <a:xfrm>
              <a:off x="6565695" y="2305058"/>
              <a:ext cx="20379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481" name="Google Shape;481;p9"/>
            <p:cNvSpPr txBox="1"/>
            <p:nvPr/>
          </p:nvSpPr>
          <p:spPr>
            <a:xfrm>
              <a:off x="6583306" y="2005884"/>
              <a:ext cx="203799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rgbClr val="3F3F3F"/>
                </a:solidFill>
                <a:latin typeface="Arial"/>
                <a:ea typeface="Arial"/>
                <a:cs typeface="Arial"/>
                <a:sym typeface="Arial"/>
              </a:endParaRPr>
            </a:p>
          </p:txBody>
        </p:sp>
      </p:grpSp>
      <p:sp>
        <p:nvSpPr>
          <p:cNvPr id="482" name="Google Shape;482;p9"/>
          <p:cNvSpPr txBox="1"/>
          <p:nvPr/>
        </p:nvSpPr>
        <p:spPr>
          <a:xfrm>
            <a:off x="64285" y="1147819"/>
            <a:ext cx="12127715" cy="59400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Alpha Vantage is an online community for data analysis and predictive modeling.</a:t>
            </a:r>
            <a:endParaRPr/>
          </a:p>
          <a:p>
            <a:pPr indent="0" lvl="0" marL="0" marR="0" rtl="0" algn="just">
              <a:spcBef>
                <a:spcPts val="0"/>
              </a:spcBef>
              <a:spcAft>
                <a:spcPts val="0"/>
              </a:spcAft>
              <a:buNone/>
            </a:pPr>
            <a:r>
              <a:rPr lang="en-US" sz="1900">
                <a:solidFill>
                  <a:srgbClr val="002060"/>
                </a:solidFill>
                <a:latin typeface="Bookman Old Style"/>
                <a:ea typeface="Bookman Old Style"/>
                <a:cs typeface="Bookman Old Style"/>
                <a:sym typeface="Bookman Old Style"/>
              </a:rPr>
              <a:t> </a:t>
            </a:r>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It also contains dataset of different fields, which is contributed by data miners.</a:t>
            </a:r>
            <a:endParaRPr/>
          </a:p>
          <a:p>
            <a:pPr indent="0" lvl="0" marL="0" marR="0" rtl="0" algn="just">
              <a:spcBef>
                <a:spcPts val="0"/>
              </a:spcBef>
              <a:spcAft>
                <a:spcPts val="0"/>
              </a:spcAft>
              <a:buNone/>
            </a:pPr>
            <a:r>
              <a:t/>
            </a:r>
            <a:endParaRPr sz="1900">
              <a:solidFill>
                <a:srgbClr val="002060"/>
              </a:solidFill>
              <a:latin typeface="Bookman Old Style"/>
              <a:ea typeface="Bookman Old Style"/>
              <a:cs typeface="Bookman Old Style"/>
              <a:sym typeface="Bookman Old Style"/>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Various data scientist competes to create the best models for predicting and depicting the information. It allows the users to use their datasets so that they can build models and work with various data science engineers to solve various real-life data science challenges. </a:t>
            </a:r>
            <a:endParaRPr/>
          </a:p>
          <a:p>
            <a:pPr indent="0" lvl="0" marL="0" marR="0" rtl="0" algn="just">
              <a:spcBef>
                <a:spcPts val="0"/>
              </a:spcBef>
              <a:spcAft>
                <a:spcPts val="0"/>
              </a:spcAft>
              <a:buNone/>
            </a:pPr>
            <a:r>
              <a:t/>
            </a:r>
            <a:endParaRPr sz="1900">
              <a:solidFill>
                <a:srgbClr val="002060"/>
              </a:solidFill>
              <a:latin typeface="Bookman Old Style"/>
              <a:ea typeface="Bookman Old Style"/>
              <a:cs typeface="Bookman Old Style"/>
              <a:sym typeface="Bookman Old Style"/>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The dataset used in the proposed project has been downloaded from Kaggle.</a:t>
            </a:r>
            <a:endParaRPr/>
          </a:p>
          <a:p>
            <a:pPr indent="0" lvl="0" marL="0" marR="0" rtl="0" algn="just">
              <a:spcBef>
                <a:spcPts val="0"/>
              </a:spcBef>
              <a:spcAft>
                <a:spcPts val="0"/>
              </a:spcAft>
              <a:buNone/>
            </a:pPr>
            <a:r>
              <a:t/>
            </a:r>
            <a:endParaRPr sz="1900">
              <a:solidFill>
                <a:srgbClr val="002060"/>
              </a:solidFill>
              <a:latin typeface="Bookman Old Style"/>
              <a:ea typeface="Bookman Old Style"/>
              <a:cs typeface="Bookman Old Style"/>
              <a:sym typeface="Bookman Old Style"/>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However, this data set is present in what we call raw format. The data set is a collection of stock market information about a few companies. The first step is the conversion of this raw data into processed data.</a:t>
            </a:r>
            <a:endParaRPr/>
          </a:p>
          <a:p>
            <a:pPr indent="0" lvl="0" marL="0" marR="0" rtl="0" algn="just">
              <a:spcBef>
                <a:spcPts val="0"/>
              </a:spcBef>
              <a:spcAft>
                <a:spcPts val="0"/>
              </a:spcAft>
              <a:buNone/>
            </a:pPr>
            <a:r>
              <a:t/>
            </a:r>
            <a:endParaRPr sz="1900">
              <a:solidFill>
                <a:srgbClr val="002060"/>
              </a:solidFill>
              <a:latin typeface="Bookman Old Style"/>
              <a:ea typeface="Bookman Old Style"/>
              <a:cs typeface="Bookman Old Style"/>
              <a:sym typeface="Bookman Old Style"/>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This is done using feature extraction, since in the raw data collected there are multiple attributes but only a few of those attributes are useful for the purpose of prediction. </a:t>
            </a:r>
            <a:endParaRPr/>
          </a:p>
          <a:p>
            <a:pPr indent="0" lvl="0" marL="0" marR="0" rtl="0" algn="just">
              <a:spcBef>
                <a:spcPts val="0"/>
              </a:spcBef>
              <a:spcAft>
                <a:spcPts val="0"/>
              </a:spcAft>
              <a:buNone/>
            </a:pPr>
            <a:r>
              <a:t/>
            </a:r>
            <a:endParaRPr sz="1900">
              <a:solidFill>
                <a:srgbClr val="002060"/>
              </a:solidFill>
              <a:latin typeface="Bookman Old Style"/>
              <a:ea typeface="Bookman Old Style"/>
              <a:cs typeface="Bookman Old Style"/>
              <a:sym typeface="Bookman Old Style"/>
            </a:endParaRPr>
          </a:p>
          <a:p>
            <a:pPr indent="-342900" lvl="0" marL="342900" marR="0" rtl="0" algn="just">
              <a:spcBef>
                <a:spcPts val="0"/>
              </a:spcBef>
              <a:spcAft>
                <a:spcPts val="0"/>
              </a:spcAft>
              <a:buClr>
                <a:srgbClr val="002060"/>
              </a:buClr>
              <a:buSzPts val="1900"/>
              <a:buFont typeface="Noto Sans Symbols"/>
              <a:buChar char="❑"/>
            </a:pPr>
            <a:r>
              <a:rPr lang="en-US" sz="1900">
                <a:solidFill>
                  <a:srgbClr val="002060"/>
                </a:solidFill>
                <a:latin typeface="Bookman Old Style"/>
                <a:ea typeface="Bookman Old Style"/>
                <a:cs typeface="Bookman Old Style"/>
                <a:sym typeface="Bookman Old Style"/>
              </a:rPr>
              <a:t>So the first step is feature extraction, where the key attributes are extracted from the whole list of attributes available in the raw dataset. </a:t>
            </a:r>
            <a:endParaRPr/>
          </a:p>
          <a:p>
            <a:pPr indent="0" lvl="0" marL="0" marR="0" rtl="0" algn="just">
              <a:spcBef>
                <a:spcPts val="0"/>
              </a:spcBef>
              <a:spcAft>
                <a:spcPts val="0"/>
              </a:spcAft>
              <a:buNone/>
            </a:pPr>
            <a:r>
              <a:t/>
            </a:r>
            <a:endParaRPr sz="1900">
              <a:solidFill>
                <a:srgbClr val="00206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STOCK">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cp:coreProperties>
</file>